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9" r:id="rId7"/>
    <p:sldId id="260" r:id="rId8"/>
    <p:sldId id="258" r:id="rId9"/>
    <p:sldId id="267" r:id="rId10"/>
    <p:sldId id="265" r:id="rId11"/>
    <p:sldId id="264" r:id="rId12"/>
    <p:sldId id="268" r:id="rId13"/>
    <p:sldId id="263" r:id="rId14"/>
    <p:sldId id="269" r:id="rId15"/>
    <p:sldId id="266" r:id="rId16"/>
    <p:sldId id="271" r:id="rId17"/>
    <p:sldId id="272" r:id="rId18"/>
    <p:sldId id="261" r:id="rId19"/>
    <p:sldId id="262" r:id="rId20"/>
    <p:sldId id="273" r:id="rId21"/>
    <p:sldId id="274" r:id="rId22"/>
    <p:sldId id="275" r:id="rId23"/>
    <p:sldId id="270" r:id="rId24"/>
    <p:sldId id="276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2FF"/>
    <a:srgbClr val="08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1A497-F630-4EC7-9C87-8036BBA3B98F}" v="34" dt="2025-06-12T04:36:46.3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03462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462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93" autoAdjust="0"/>
  </p:normalViewPr>
  <p:slideViewPr>
    <p:cSldViewPr snapToGrid="0">
      <p:cViewPr varScale="1">
        <p:scale>
          <a:sx n="48" d="100"/>
          <a:sy n="48" d="100"/>
        </p:scale>
        <p:origin x="111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Wamelink" userId="828bd068-2920-4ac0-a3b7-472fac8e878c" providerId="ADAL" clId="{92A1A497-F630-4EC7-9C87-8036BBA3B98F}"/>
    <pc:docChg chg="undo custSel addSld modSld sldOrd">
      <pc:chgData name="Michelle Wamelink" userId="828bd068-2920-4ac0-a3b7-472fac8e878c" providerId="ADAL" clId="{92A1A497-F630-4EC7-9C87-8036BBA3B98F}" dt="2025-06-17T07:24:30.438" v="3291" actId="20577"/>
      <pc:docMkLst>
        <pc:docMk/>
      </pc:docMkLst>
      <pc:sldChg chg="addSp modSp mod">
        <pc:chgData name="Michelle Wamelink" userId="828bd068-2920-4ac0-a3b7-472fac8e878c" providerId="ADAL" clId="{92A1A497-F630-4EC7-9C87-8036BBA3B98F}" dt="2025-06-12T02:21:30.819" v="103" actId="20577"/>
        <pc:sldMkLst>
          <pc:docMk/>
          <pc:sldMk cId="0" sldId="257"/>
        </pc:sldMkLst>
        <pc:spChg chg="add mod">
          <ac:chgData name="Michelle Wamelink" userId="828bd068-2920-4ac0-a3b7-472fac8e878c" providerId="ADAL" clId="{92A1A497-F630-4EC7-9C87-8036BBA3B98F}" dt="2025-06-12T02:21:30.819" v="103" actId="20577"/>
          <ac:spMkLst>
            <pc:docMk/>
            <pc:sldMk cId="0" sldId="257"/>
            <ac:spMk id="2" creationId="{7D14B3C8-2FB0-328B-3FAD-D83F25BDDDBE}"/>
          </ac:spMkLst>
        </pc:spChg>
        <pc:spChg chg="mod">
          <ac:chgData name="Michelle Wamelink" userId="828bd068-2920-4ac0-a3b7-472fac8e878c" providerId="ADAL" clId="{92A1A497-F630-4EC7-9C87-8036BBA3B98F}" dt="2025-06-12T02:21:10.335" v="68" actId="20577"/>
          <ac:spMkLst>
            <pc:docMk/>
            <pc:sldMk cId="0" sldId="257"/>
            <ac:spMk id="154" creationId="{00000000-0000-0000-0000-000000000000}"/>
          </ac:spMkLst>
        </pc:spChg>
        <pc:spChg chg="mod">
          <ac:chgData name="Michelle Wamelink" userId="828bd068-2920-4ac0-a3b7-472fac8e878c" providerId="ADAL" clId="{92A1A497-F630-4EC7-9C87-8036BBA3B98F}" dt="2025-06-12T02:21:03.312" v="38" actId="27636"/>
          <ac:spMkLst>
            <pc:docMk/>
            <pc:sldMk cId="0" sldId="257"/>
            <ac:spMk id="155" creationId="{00000000-0000-0000-0000-000000000000}"/>
          </ac:spMkLst>
        </pc:spChg>
      </pc:sldChg>
      <pc:sldChg chg="addSp delSp modSp mod ord">
        <pc:chgData name="Michelle Wamelink" userId="828bd068-2920-4ac0-a3b7-472fac8e878c" providerId="ADAL" clId="{92A1A497-F630-4EC7-9C87-8036BBA3B98F}" dt="2025-06-12T02:45:32.291" v="488" actId="20577"/>
        <pc:sldMkLst>
          <pc:docMk/>
          <pc:sldMk cId="0" sldId="258"/>
        </pc:sldMkLst>
        <pc:spChg chg="add mod">
          <ac:chgData name="Michelle Wamelink" userId="828bd068-2920-4ac0-a3b7-472fac8e878c" providerId="ADAL" clId="{92A1A497-F630-4EC7-9C87-8036BBA3B98F}" dt="2025-06-12T02:44:19.828" v="455"/>
          <ac:spMkLst>
            <pc:docMk/>
            <pc:sldMk cId="0" sldId="258"/>
            <ac:spMk id="2" creationId="{1705E907-8302-8A0E-6F19-DAA1E1528218}"/>
          </ac:spMkLst>
        </pc:spChg>
        <pc:spChg chg="add mod">
          <ac:chgData name="Michelle Wamelink" userId="828bd068-2920-4ac0-a3b7-472fac8e878c" providerId="ADAL" clId="{92A1A497-F630-4EC7-9C87-8036BBA3B98F}" dt="2025-06-12T02:45:32.291" v="488" actId="20577"/>
          <ac:spMkLst>
            <pc:docMk/>
            <pc:sldMk cId="0" sldId="258"/>
            <ac:spMk id="3" creationId="{AAE45AFD-8CAD-FB75-0493-B7C08CAA1276}"/>
          </ac:spMkLst>
        </pc:spChg>
        <pc:picChg chg="mod">
          <ac:chgData name="Michelle Wamelink" userId="828bd068-2920-4ac0-a3b7-472fac8e878c" providerId="ADAL" clId="{92A1A497-F630-4EC7-9C87-8036BBA3B98F}" dt="2025-06-12T02:44:53.133" v="470" actId="1076"/>
          <ac:picMkLst>
            <pc:docMk/>
            <pc:sldMk cId="0" sldId="258"/>
            <ac:picMk id="157" creationId="{00000000-0000-0000-0000-000000000000}"/>
          </ac:picMkLst>
        </pc:picChg>
      </pc:sldChg>
      <pc:sldChg chg="addSp delSp modSp mod ord">
        <pc:chgData name="Michelle Wamelink" userId="828bd068-2920-4ac0-a3b7-472fac8e878c" providerId="ADAL" clId="{92A1A497-F630-4EC7-9C87-8036BBA3B98F}" dt="2025-06-12T04:46:50.897" v="2695" actId="20577"/>
        <pc:sldMkLst>
          <pc:docMk/>
          <pc:sldMk cId="0" sldId="259"/>
        </pc:sldMkLst>
        <pc:spChg chg="add mod">
          <ac:chgData name="Michelle Wamelink" userId="828bd068-2920-4ac0-a3b7-472fac8e878c" providerId="ADAL" clId="{92A1A497-F630-4EC7-9C87-8036BBA3B98F}" dt="2025-06-12T02:35:09.154" v="121"/>
          <ac:spMkLst>
            <pc:docMk/>
            <pc:sldMk cId="0" sldId="259"/>
            <ac:spMk id="4" creationId="{C55476F4-5338-1092-FE40-06DCFF567430}"/>
          </ac:spMkLst>
        </pc:spChg>
        <pc:spChg chg="add mod">
          <ac:chgData name="Michelle Wamelink" userId="828bd068-2920-4ac0-a3b7-472fac8e878c" providerId="ADAL" clId="{92A1A497-F630-4EC7-9C87-8036BBA3B98F}" dt="2025-06-12T04:46:50.897" v="2695" actId="20577"/>
          <ac:spMkLst>
            <pc:docMk/>
            <pc:sldMk cId="0" sldId="259"/>
            <ac:spMk id="5" creationId="{D4C996CC-EF4E-D186-96C1-057421D9F4F5}"/>
          </ac:spMkLst>
        </pc:spChg>
        <pc:picChg chg="add del mod">
          <ac:chgData name="Michelle Wamelink" userId="828bd068-2920-4ac0-a3b7-472fac8e878c" providerId="ADAL" clId="{92A1A497-F630-4EC7-9C87-8036BBA3B98F}" dt="2025-06-12T02:37:23.387" v="139" actId="1038"/>
          <ac:picMkLst>
            <pc:docMk/>
            <pc:sldMk cId="0" sldId="259"/>
            <ac:picMk id="162" creationId="{00000000-0000-0000-0000-000000000000}"/>
          </ac:picMkLst>
        </pc:picChg>
      </pc:sldChg>
      <pc:sldChg chg="addSp delSp modSp mod ord">
        <pc:chgData name="Michelle Wamelink" userId="828bd068-2920-4ac0-a3b7-472fac8e878c" providerId="ADAL" clId="{92A1A497-F630-4EC7-9C87-8036BBA3B98F}" dt="2025-06-12T02:43:31.526" v="446" actId="20577"/>
        <pc:sldMkLst>
          <pc:docMk/>
          <pc:sldMk cId="0" sldId="260"/>
        </pc:sldMkLst>
        <pc:spChg chg="add mod">
          <ac:chgData name="Michelle Wamelink" userId="828bd068-2920-4ac0-a3b7-472fac8e878c" providerId="ADAL" clId="{92A1A497-F630-4EC7-9C87-8036BBA3B98F}" dt="2025-06-12T02:42:20.934" v="444"/>
          <ac:spMkLst>
            <pc:docMk/>
            <pc:sldMk cId="0" sldId="260"/>
            <ac:spMk id="4" creationId="{E726037B-30E9-ABCE-CDE4-28F5049FC43B}"/>
          </ac:spMkLst>
        </pc:spChg>
        <pc:spChg chg="add mod">
          <ac:chgData name="Michelle Wamelink" userId="828bd068-2920-4ac0-a3b7-472fac8e878c" providerId="ADAL" clId="{92A1A497-F630-4EC7-9C87-8036BBA3B98F}" dt="2025-06-12T02:42:20.934" v="444"/>
          <ac:spMkLst>
            <pc:docMk/>
            <pc:sldMk cId="0" sldId="260"/>
            <ac:spMk id="5" creationId="{881A14D3-2EE9-464D-0584-3EFBC40C52E5}"/>
          </ac:spMkLst>
        </pc:spChg>
        <pc:spChg chg="add mod">
          <ac:chgData name="Michelle Wamelink" userId="828bd068-2920-4ac0-a3b7-472fac8e878c" providerId="ADAL" clId="{92A1A497-F630-4EC7-9C87-8036BBA3B98F}" dt="2025-06-12T02:43:31.526" v="446" actId="20577"/>
          <ac:spMkLst>
            <pc:docMk/>
            <pc:sldMk cId="0" sldId="260"/>
            <ac:spMk id="6" creationId="{5E4CD8B3-C4C5-0D1C-B343-2013BF27F539}"/>
          </ac:spMkLst>
        </pc:spChg>
      </pc:sldChg>
      <pc:sldChg chg="addSp delSp modSp add mod">
        <pc:chgData name="Michelle Wamelink" userId="828bd068-2920-4ac0-a3b7-472fac8e878c" providerId="ADAL" clId="{92A1A497-F630-4EC7-9C87-8036BBA3B98F}" dt="2025-06-12T04:08:39.023" v="2275" actId="1037"/>
        <pc:sldMkLst>
          <pc:docMk/>
          <pc:sldMk cId="3524405466" sldId="261"/>
        </pc:sldMkLst>
        <pc:picChg chg="add mod">
          <ac:chgData name="Michelle Wamelink" userId="828bd068-2920-4ac0-a3b7-472fac8e878c" providerId="ADAL" clId="{92A1A497-F630-4EC7-9C87-8036BBA3B98F}" dt="2025-06-12T04:08:39.023" v="2275" actId="1037"/>
          <ac:picMkLst>
            <pc:docMk/>
            <pc:sldMk cId="3524405466" sldId="261"/>
            <ac:picMk id="3" creationId="{603E4766-1A44-1EA6-9A83-826FE57272B2}"/>
          </ac:picMkLst>
        </pc:picChg>
      </pc:sldChg>
      <pc:sldChg chg="addSp delSp modSp add mod">
        <pc:chgData name="Michelle Wamelink" userId="828bd068-2920-4ac0-a3b7-472fac8e878c" providerId="ADAL" clId="{92A1A497-F630-4EC7-9C87-8036BBA3B98F}" dt="2025-06-12T04:31:14.260" v="2358" actId="14826"/>
        <pc:sldMkLst>
          <pc:docMk/>
          <pc:sldMk cId="3408966790" sldId="262"/>
        </pc:sldMkLst>
        <pc:spChg chg="add mod">
          <ac:chgData name="Michelle Wamelink" userId="828bd068-2920-4ac0-a3b7-472fac8e878c" providerId="ADAL" clId="{92A1A497-F630-4EC7-9C87-8036BBA3B98F}" dt="2025-06-12T04:29:24.702" v="2322" actId="14100"/>
          <ac:spMkLst>
            <pc:docMk/>
            <pc:sldMk cId="3408966790" sldId="262"/>
            <ac:spMk id="4" creationId="{3A41504E-059C-21FE-A25D-40183ECF9E29}"/>
          </ac:spMkLst>
        </pc:spChg>
        <pc:spChg chg="add mod">
          <ac:chgData name="Michelle Wamelink" userId="828bd068-2920-4ac0-a3b7-472fac8e878c" providerId="ADAL" clId="{92A1A497-F630-4EC7-9C87-8036BBA3B98F}" dt="2025-06-12T04:30:01.895" v="2348" actId="1076"/>
          <ac:spMkLst>
            <pc:docMk/>
            <pc:sldMk cId="3408966790" sldId="262"/>
            <ac:spMk id="5" creationId="{9B8AC4FF-6CC7-F2C6-E647-A7D2D2E16E32}"/>
          </ac:spMkLst>
        </pc:spChg>
        <pc:picChg chg="add mod">
          <ac:chgData name="Michelle Wamelink" userId="828bd068-2920-4ac0-a3b7-472fac8e878c" providerId="ADAL" clId="{92A1A497-F630-4EC7-9C87-8036BBA3B98F}" dt="2025-06-12T04:31:14.260" v="2358" actId="14826"/>
          <ac:picMkLst>
            <pc:docMk/>
            <pc:sldMk cId="3408966790" sldId="262"/>
            <ac:picMk id="3" creationId="{F9424F22-3567-5EA5-96B1-DA581F347742}"/>
          </ac:picMkLst>
        </pc:picChg>
      </pc:sldChg>
      <pc:sldChg chg="addSp delSp modSp add mod">
        <pc:chgData name="Michelle Wamelink" userId="828bd068-2920-4ac0-a3b7-472fac8e878c" providerId="ADAL" clId="{92A1A497-F630-4EC7-9C87-8036BBA3B98F}" dt="2025-06-12T03:31:43.789" v="1614" actId="1076"/>
        <pc:sldMkLst>
          <pc:docMk/>
          <pc:sldMk cId="3575033990" sldId="263"/>
        </pc:sldMkLst>
        <pc:spChg chg="add mod">
          <ac:chgData name="Michelle Wamelink" userId="828bd068-2920-4ac0-a3b7-472fac8e878c" providerId="ADAL" clId="{92A1A497-F630-4EC7-9C87-8036BBA3B98F}" dt="2025-06-12T03:22:11.831" v="1468" actId="1076"/>
          <ac:spMkLst>
            <pc:docMk/>
            <pc:sldMk cId="3575033990" sldId="263"/>
            <ac:spMk id="14" creationId="{0EC426D2-CF3A-D162-5320-8904E562836B}"/>
          </ac:spMkLst>
        </pc:spChg>
        <pc:spChg chg="mod">
          <ac:chgData name="Michelle Wamelink" userId="828bd068-2920-4ac0-a3b7-472fac8e878c" providerId="ADAL" clId="{92A1A497-F630-4EC7-9C87-8036BBA3B98F}" dt="2025-06-12T03:31:43.789" v="1614" actId="1076"/>
          <ac:spMkLst>
            <pc:docMk/>
            <pc:sldMk cId="3575033990" sldId="263"/>
            <ac:spMk id="163" creationId="{3911F7B3-0928-B7A8-D115-8EC2560938FE}"/>
          </ac:spMkLst>
        </pc:spChg>
        <pc:spChg chg="add del mod">
          <ac:chgData name="Michelle Wamelink" userId="828bd068-2920-4ac0-a3b7-472fac8e878c" providerId="ADAL" clId="{92A1A497-F630-4EC7-9C87-8036BBA3B98F}" dt="2025-06-12T03:22:18.269" v="1469" actId="1076"/>
          <ac:spMkLst>
            <pc:docMk/>
            <pc:sldMk cId="3575033990" sldId="263"/>
            <ac:spMk id="166" creationId="{B86F5ACB-E808-D834-1438-8A141C134FB7}"/>
          </ac:spMkLst>
        </pc:spChg>
        <pc:spChg chg="mod">
          <ac:chgData name="Michelle Wamelink" userId="828bd068-2920-4ac0-a3b7-472fac8e878c" providerId="ADAL" clId="{92A1A497-F630-4EC7-9C87-8036BBA3B98F}" dt="2025-06-12T03:31:39.448" v="1613" actId="1076"/>
          <ac:spMkLst>
            <pc:docMk/>
            <pc:sldMk cId="3575033990" sldId="263"/>
            <ac:spMk id="167" creationId="{7FA4524C-6EA5-C5C4-C12D-4D43584E704D}"/>
          </ac:spMkLst>
        </pc:spChg>
        <pc:picChg chg="add mod">
          <ac:chgData name="Michelle Wamelink" userId="828bd068-2920-4ac0-a3b7-472fac8e878c" providerId="ADAL" clId="{92A1A497-F630-4EC7-9C87-8036BBA3B98F}" dt="2025-06-12T03:19:23.271" v="1455" actId="1076"/>
          <ac:picMkLst>
            <pc:docMk/>
            <pc:sldMk cId="3575033990" sldId="263"/>
            <ac:picMk id="7" creationId="{80C45631-9E90-1451-BB21-E11D38B57A69}"/>
          </ac:picMkLst>
        </pc:picChg>
        <pc:picChg chg="mod">
          <ac:chgData name="Michelle Wamelink" userId="828bd068-2920-4ac0-a3b7-472fac8e878c" providerId="ADAL" clId="{92A1A497-F630-4EC7-9C87-8036BBA3B98F}" dt="2025-06-12T03:16:54.150" v="1315" actId="1076"/>
          <ac:picMkLst>
            <pc:docMk/>
            <pc:sldMk cId="3575033990" sldId="263"/>
            <ac:picMk id="162" creationId="{29E57618-A9A1-9AA5-1C8B-E7165D30A01E}"/>
          </ac:picMkLst>
        </pc:picChg>
        <pc:picChg chg="add mod">
          <ac:chgData name="Michelle Wamelink" userId="828bd068-2920-4ac0-a3b7-472fac8e878c" providerId="ADAL" clId="{92A1A497-F630-4EC7-9C87-8036BBA3B98F}" dt="2025-06-12T03:21:40.850" v="1462" actId="1076"/>
          <ac:picMkLst>
            <pc:docMk/>
            <pc:sldMk cId="3575033990" sldId="263"/>
            <ac:picMk id="1028" creationId="{AD162EF4-FB9B-3E98-8700-606EC9750FD2}"/>
          </ac:picMkLst>
        </pc:picChg>
      </pc:sldChg>
      <pc:sldChg chg="addSp delSp modSp add mod">
        <pc:chgData name="Michelle Wamelink" userId="828bd068-2920-4ac0-a3b7-472fac8e878c" providerId="ADAL" clId="{92A1A497-F630-4EC7-9C87-8036BBA3B98F}" dt="2025-06-12T03:14:14.645" v="1259" actId="1076"/>
        <pc:sldMkLst>
          <pc:docMk/>
          <pc:sldMk cId="3026993091" sldId="264"/>
        </pc:sldMkLst>
        <pc:spChg chg="add mod">
          <ac:chgData name="Michelle Wamelink" userId="828bd068-2920-4ac0-a3b7-472fac8e878c" providerId="ADAL" clId="{92A1A497-F630-4EC7-9C87-8036BBA3B98F}" dt="2025-06-12T03:14:14.645" v="1259" actId="1076"/>
          <ac:spMkLst>
            <pc:docMk/>
            <pc:sldMk cId="3026993091" sldId="264"/>
            <ac:spMk id="5" creationId="{39E77FD9-9DCE-2FB1-3980-79BB940F224E}"/>
          </ac:spMkLst>
        </pc:spChg>
        <pc:spChg chg="add mod">
          <ac:chgData name="Michelle Wamelink" userId="828bd068-2920-4ac0-a3b7-472fac8e878c" providerId="ADAL" clId="{92A1A497-F630-4EC7-9C87-8036BBA3B98F}" dt="2025-06-12T03:09:05.904" v="1161"/>
          <ac:spMkLst>
            <pc:docMk/>
            <pc:sldMk cId="3026993091" sldId="264"/>
            <ac:spMk id="6" creationId="{C5CAD73C-8DD8-9436-8991-DE1EB22D595B}"/>
          </ac:spMkLst>
        </pc:spChg>
        <pc:spChg chg="add mod">
          <ac:chgData name="Michelle Wamelink" userId="828bd068-2920-4ac0-a3b7-472fac8e878c" providerId="ADAL" clId="{92A1A497-F630-4EC7-9C87-8036BBA3B98F}" dt="2025-06-12T03:09:31.969" v="1192" actId="20577"/>
          <ac:spMkLst>
            <pc:docMk/>
            <pc:sldMk cId="3026993091" sldId="264"/>
            <ac:spMk id="7" creationId="{A5D5049F-14E1-410C-F53B-E5B3291F06EE}"/>
          </ac:spMkLst>
        </pc:spChg>
      </pc:sldChg>
      <pc:sldChg chg="addSp delSp modSp add mod ord modNotesTx">
        <pc:chgData name="Michelle Wamelink" userId="828bd068-2920-4ac0-a3b7-472fac8e878c" providerId="ADAL" clId="{92A1A497-F630-4EC7-9C87-8036BBA3B98F}" dt="2025-06-15T23:02:05.581" v="3290" actId="1076"/>
        <pc:sldMkLst>
          <pc:docMk/>
          <pc:sldMk cId="3965572783" sldId="265"/>
        </pc:sldMkLst>
        <pc:spChg chg="add mod">
          <ac:chgData name="Michelle Wamelink" userId="828bd068-2920-4ac0-a3b7-472fac8e878c" providerId="ADAL" clId="{92A1A497-F630-4EC7-9C87-8036BBA3B98F}" dt="2025-06-15T23:02:05.581" v="3290" actId="1076"/>
          <ac:spMkLst>
            <pc:docMk/>
            <pc:sldMk cId="3965572783" sldId="265"/>
            <ac:spMk id="7" creationId="{B6AF75CD-B8CE-8C39-62C0-5B3E04ABCB4B}"/>
          </ac:spMkLst>
        </pc:spChg>
        <pc:spChg chg="mod">
          <ac:chgData name="Michelle Wamelink" userId="828bd068-2920-4ac0-a3b7-472fac8e878c" providerId="ADAL" clId="{92A1A497-F630-4EC7-9C87-8036BBA3B98F}" dt="2025-06-12T02:50:25.695" v="560" actId="1076"/>
          <ac:spMkLst>
            <pc:docMk/>
            <pc:sldMk cId="3965572783" sldId="265"/>
            <ac:spMk id="170" creationId="{A7452E8C-47BC-A6F8-22CB-CB9C01ED1472}"/>
          </ac:spMkLst>
        </pc:spChg>
        <pc:picChg chg="add mod">
          <ac:chgData name="Michelle Wamelink" userId="828bd068-2920-4ac0-a3b7-472fac8e878c" providerId="ADAL" clId="{92A1A497-F630-4EC7-9C87-8036BBA3B98F}" dt="2025-06-15T23:02:01.099" v="3289" actId="1076"/>
          <ac:picMkLst>
            <pc:docMk/>
            <pc:sldMk cId="3965572783" sldId="265"/>
            <ac:picMk id="6" creationId="{1FA92FB5-0485-9D74-BDA2-E0871812ABCD}"/>
          </ac:picMkLst>
        </pc:picChg>
        <pc:picChg chg="mod">
          <ac:chgData name="Michelle Wamelink" userId="828bd068-2920-4ac0-a3b7-472fac8e878c" providerId="ADAL" clId="{92A1A497-F630-4EC7-9C87-8036BBA3B98F}" dt="2025-06-12T02:52:13.251" v="831" actId="1076"/>
          <ac:picMkLst>
            <pc:docMk/>
            <pc:sldMk cId="3965572783" sldId="265"/>
            <ac:picMk id="169" creationId="{7479E546-5F0A-2C5F-AF18-AD6345A16841}"/>
          </ac:picMkLst>
        </pc:picChg>
      </pc:sldChg>
      <pc:sldChg chg="addSp delSp modSp add mod ord">
        <pc:chgData name="Michelle Wamelink" userId="828bd068-2920-4ac0-a3b7-472fac8e878c" providerId="ADAL" clId="{92A1A497-F630-4EC7-9C87-8036BBA3B98F}" dt="2025-06-12T04:54:10.820" v="2811" actId="20577"/>
        <pc:sldMkLst>
          <pc:docMk/>
          <pc:sldMk cId="954538079" sldId="266"/>
        </pc:sldMkLst>
        <pc:spChg chg="add mod">
          <ac:chgData name="Michelle Wamelink" userId="828bd068-2920-4ac0-a3b7-472fac8e878c" providerId="ADAL" clId="{92A1A497-F630-4EC7-9C87-8036BBA3B98F}" dt="2025-06-12T03:34:53.537" v="1622"/>
          <ac:spMkLst>
            <pc:docMk/>
            <pc:sldMk cId="954538079" sldId="266"/>
            <ac:spMk id="4" creationId="{4B75FEE8-839D-BBC6-B15C-C3B681B084E3}"/>
          </ac:spMkLst>
        </pc:spChg>
        <pc:spChg chg="add mod">
          <ac:chgData name="Michelle Wamelink" userId="828bd068-2920-4ac0-a3b7-472fac8e878c" providerId="ADAL" clId="{92A1A497-F630-4EC7-9C87-8036BBA3B98F}" dt="2025-06-12T03:35:09.361" v="1623"/>
          <ac:spMkLst>
            <pc:docMk/>
            <pc:sldMk cId="954538079" sldId="266"/>
            <ac:spMk id="5" creationId="{5EBBD33C-1E99-9D78-8076-01C4A6C8FADF}"/>
          </ac:spMkLst>
        </pc:spChg>
        <pc:spChg chg="add mod">
          <ac:chgData name="Michelle Wamelink" userId="828bd068-2920-4ac0-a3b7-472fac8e878c" providerId="ADAL" clId="{92A1A497-F630-4EC7-9C87-8036BBA3B98F}" dt="2025-06-12T04:54:10.820" v="2811" actId="20577"/>
          <ac:spMkLst>
            <pc:docMk/>
            <pc:sldMk cId="954538079" sldId="266"/>
            <ac:spMk id="6" creationId="{36C0CA6E-1AC2-9E95-4559-9B46870D4DB2}"/>
          </ac:spMkLst>
        </pc:spChg>
        <pc:spChg chg="add mod">
          <ac:chgData name="Michelle Wamelink" userId="828bd068-2920-4ac0-a3b7-472fac8e878c" providerId="ADAL" clId="{92A1A497-F630-4EC7-9C87-8036BBA3B98F}" dt="2025-06-12T03:35:09.361" v="1623"/>
          <ac:spMkLst>
            <pc:docMk/>
            <pc:sldMk cId="954538079" sldId="266"/>
            <ac:spMk id="7" creationId="{D25755C4-A9D5-669A-7B85-897AE7AFAEE9}"/>
          </ac:spMkLst>
        </pc:spChg>
        <pc:spChg chg="add mod">
          <ac:chgData name="Michelle Wamelink" userId="828bd068-2920-4ac0-a3b7-472fac8e878c" providerId="ADAL" clId="{92A1A497-F630-4EC7-9C87-8036BBA3B98F}" dt="2025-06-12T04:53:19.870" v="2810" actId="20577"/>
          <ac:spMkLst>
            <pc:docMk/>
            <pc:sldMk cId="954538079" sldId="266"/>
            <ac:spMk id="8" creationId="{51823275-809F-0D34-718B-7B04DAB89181}"/>
          </ac:spMkLst>
        </pc:spChg>
        <pc:picChg chg="add mod">
          <ac:chgData name="Michelle Wamelink" userId="828bd068-2920-4ac0-a3b7-472fac8e878c" providerId="ADAL" clId="{92A1A497-F630-4EC7-9C87-8036BBA3B98F}" dt="2025-06-12T03:35:31.061" v="1624" actId="1076"/>
          <ac:picMkLst>
            <pc:docMk/>
            <pc:sldMk cId="954538079" sldId="266"/>
            <ac:picMk id="9" creationId="{A7302F12-05F5-781F-E038-902590AD44CB}"/>
          </ac:picMkLst>
        </pc:picChg>
      </pc:sldChg>
      <pc:sldChg chg="modSp add mod modNotesTx">
        <pc:chgData name="Michelle Wamelink" userId="828bd068-2920-4ac0-a3b7-472fac8e878c" providerId="ADAL" clId="{92A1A497-F630-4EC7-9C87-8036BBA3B98F}" dt="2025-06-12T04:48:33.025" v="2699" actId="5793"/>
        <pc:sldMkLst>
          <pc:docMk/>
          <pc:sldMk cId="1837341893" sldId="267"/>
        </pc:sldMkLst>
        <pc:spChg chg="mod">
          <ac:chgData name="Michelle Wamelink" userId="828bd068-2920-4ac0-a3b7-472fac8e878c" providerId="ADAL" clId="{92A1A497-F630-4EC7-9C87-8036BBA3B98F}" dt="2025-06-12T04:48:33.025" v="2699" actId="5793"/>
          <ac:spMkLst>
            <pc:docMk/>
            <pc:sldMk cId="1837341893" sldId="267"/>
            <ac:spMk id="3" creationId="{FDBBD8BA-9F1F-0813-098F-CBE914640670}"/>
          </ac:spMkLst>
        </pc:spChg>
      </pc:sldChg>
      <pc:sldChg chg="addSp delSp modSp add mod ord">
        <pc:chgData name="Michelle Wamelink" userId="828bd068-2920-4ac0-a3b7-472fac8e878c" providerId="ADAL" clId="{92A1A497-F630-4EC7-9C87-8036BBA3B98F}" dt="2025-06-12T03:15:36.080" v="1267" actId="1076"/>
        <pc:sldMkLst>
          <pc:docMk/>
          <pc:sldMk cId="1172951770" sldId="268"/>
        </pc:sldMkLst>
        <pc:spChg chg="add mod">
          <ac:chgData name="Michelle Wamelink" userId="828bd068-2920-4ac0-a3b7-472fac8e878c" providerId="ADAL" clId="{92A1A497-F630-4EC7-9C87-8036BBA3B98F}" dt="2025-06-12T03:15:33.507" v="1266" actId="255"/>
          <ac:spMkLst>
            <pc:docMk/>
            <pc:sldMk cId="1172951770" sldId="268"/>
            <ac:spMk id="4" creationId="{7CE5DCA6-9688-6B15-5D28-52D57A802811}"/>
          </ac:spMkLst>
        </pc:spChg>
        <pc:spChg chg="add mod">
          <ac:chgData name="Michelle Wamelink" userId="828bd068-2920-4ac0-a3b7-472fac8e878c" providerId="ADAL" clId="{92A1A497-F630-4EC7-9C87-8036BBA3B98F}" dt="2025-06-12T03:15:36.080" v="1267" actId="1076"/>
          <ac:spMkLst>
            <pc:docMk/>
            <pc:sldMk cId="1172951770" sldId="268"/>
            <ac:spMk id="5" creationId="{9470A84A-682D-A8A6-3A8F-ADDA2E74984F}"/>
          </ac:spMkLst>
        </pc:spChg>
        <pc:picChg chg="add mod">
          <ac:chgData name="Michelle Wamelink" userId="828bd068-2920-4ac0-a3b7-472fac8e878c" providerId="ADAL" clId="{92A1A497-F630-4EC7-9C87-8036BBA3B98F}" dt="2025-06-12T03:15:05.966" v="1265"/>
          <ac:picMkLst>
            <pc:docMk/>
            <pc:sldMk cId="1172951770" sldId="268"/>
            <ac:picMk id="6" creationId="{13873137-DE04-BCD9-0B0E-320522AE6F54}"/>
          </ac:picMkLst>
        </pc:picChg>
        <pc:picChg chg="add mod">
          <ac:chgData name="Michelle Wamelink" userId="828bd068-2920-4ac0-a3b7-472fac8e878c" providerId="ADAL" clId="{92A1A497-F630-4EC7-9C87-8036BBA3B98F}" dt="2025-06-12T03:15:05.966" v="1265"/>
          <ac:picMkLst>
            <pc:docMk/>
            <pc:sldMk cId="1172951770" sldId="268"/>
            <ac:picMk id="7" creationId="{3304E614-A495-F21A-D8C7-A545F84B56B0}"/>
          </ac:picMkLst>
        </pc:picChg>
      </pc:sldChg>
      <pc:sldChg chg="addSp delSp modSp add mod">
        <pc:chgData name="Michelle Wamelink" userId="828bd068-2920-4ac0-a3b7-472fac8e878c" providerId="ADAL" clId="{92A1A497-F630-4EC7-9C87-8036BBA3B98F}" dt="2025-06-12T03:25:18.939" v="1611" actId="1076"/>
        <pc:sldMkLst>
          <pc:docMk/>
          <pc:sldMk cId="579415644" sldId="269"/>
        </pc:sldMkLst>
        <pc:spChg chg="mod">
          <ac:chgData name="Michelle Wamelink" userId="828bd068-2920-4ac0-a3b7-472fac8e878c" providerId="ADAL" clId="{92A1A497-F630-4EC7-9C87-8036BBA3B98F}" dt="2025-06-12T03:25:15.450" v="1610" actId="20577"/>
          <ac:spMkLst>
            <pc:docMk/>
            <pc:sldMk cId="579415644" sldId="269"/>
            <ac:spMk id="166" creationId="{66A1D7E5-9A7F-F257-8E6C-44D7D6FE9D45}"/>
          </ac:spMkLst>
        </pc:spChg>
        <pc:spChg chg="mod">
          <ac:chgData name="Michelle Wamelink" userId="828bd068-2920-4ac0-a3b7-472fac8e878c" providerId="ADAL" clId="{92A1A497-F630-4EC7-9C87-8036BBA3B98F}" dt="2025-06-12T03:23:02.452" v="1481" actId="1076"/>
          <ac:spMkLst>
            <pc:docMk/>
            <pc:sldMk cId="579415644" sldId="269"/>
            <ac:spMk id="167" creationId="{3A267C9D-8E9B-33A1-BE4A-F7A86BD99874}"/>
          </ac:spMkLst>
        </pc:spChg>
        <pc:picChg chg="add mod">
          <ac:chgData name="Michelle Wamelink" userId="828bd068-2920-4ac0-a3b7-472fac8e878c" providerId="ADAL" clId="{92A1A497-F630-4EC7-9C87-8036BBA3B98F}" dt="2025-06-12T03:25:18.939" v="1611" actId="1076"/>
          <ac:picMkLst>
            <pc:docMk/>
            <pc:sldMk cId="579415644" sldId="269"/>
            <ac:picMk id="2" creationId="{60444F87-10D4-3151-5B44-912B32726E6D}"/>
          </ac:picMkLst>
        </pc:picChg>
        <pc:picChg chg="mod">
          <ac:chgData name="Michelle Wamelink" userId="828bd068-2920-4ac0-a3b7-472fac8e878c" providerId="ADAL" clId="{92A1A497-F630-4EC7-9C87-8036BBA3B98F}" dt="2025-06-12T03:22:59.002" v="1480" actId="1076"/>
          <ac:picMkLst>
            <pc:docMk/>
            <pc:sldMk cId="579415644" sldId="269"/>
            <ac:picMk id="162" creationId="{3306539C-F69C-5B15-B4CA-9729B513326F}"/>
          </ac:picMkLst>
        </pc:picChg>
      </pc:sldChg>
      <pc:sldChg chg="delSp modSp add mod">
        <pc:chgData name="Michelle Wamelink" userId="828bd068-2920-4ac0-a3b7-472fac8e878c" providerId="ADAL" clId="{92A1A497-F630-4EC7-9C87-8036BBA3B98F}" dt="2025-06-12T04:43:46.952" v="2623" actId="20577"/>
        <pc:sldMkLst>
          <pc:docMk/>
          <pc:sldMk cId="4205787747" sldId="270"/>
        </pc:sldMkLst>
        <pc:spChg chg="mod">
          <ac:chgData name="Michelle Wamelink" userId="828bd068-2920-4ac0-a3b7-472fac8e878c" providerId="ADAL" clId="{92A1A497-F630-4EC7-9C87-8036BBA3B98F}" dt="2025-06-12T04:43:19.166" v="2549" actId="1076"/>
          <ac:spMkLst>
            <pc:docMk/>
            <pc:sldMk cId="4205787747" sldId="270"/>
            <ac:spMk id="170" creationId="{E1F5DF6A-5FF8-FBC5-2F5B-B832FCB2A2DA}"/>
          </ac:spMkLst>
        </pc:spChg>
        <pc:spChg chg="mod">
          <ac:chgData name="Michelle Wamelink" userId="828bd068-2920-4ac0-a3b7-472fac8e878c" providerId="ADAL" clId="{92A1A497-F630-4EC7-9C87-8036BBA3B98F}" dt="2025-06-12T04:43:46.952" v="2623" actId="20577"/>
          <ac:spMkLst>
            <pc:docMk/>
            <pc:sldMk cId="4205787747" sldId="270"/>
            <ac:spMk id="172" creationId="{0547A845-43B2-6245-3107-401BAB413E5B}"/>
          </ac:spMkLst>
        </pc:spChg>
      </pc:sldChg>
      <pc:sldChg chg="addSp delSp modSp add mod ord">
        <pc:chgData name="Michelle Wamelink" userId="828bd068-2920-4ac0-a3b7-472fac8e878c" providerId="ADAL" clId="{92A1A497-F630-4EC7-9C87-8036BBA3B98F}" dt="2025-06-12T03:46:39.222" v="1841" actId="27636"/>
        <pc:sldMkLst>
          <pc:docMk/>
          <pc:sldMk cId="609024181" sldId="271"/>
        </pc:sldMkLst>
        <pc:spChg chg="add mod">
          <ac:chgData name="Michelle Wamelink" userId="828bd068-2920-4ac0-a3b7-472fac8e878c" providerId="ADAL" clId="{92A1A497-F630-4EC7-9C87-8036BBA3B98F}" dt="2025-06-12T03:46:39.222" v="1841" actId="27636"/>
          <ac:spMkLst>
            <pc:docMk/>
            <pc:sldMk cId="609024181" sldId="271"/>
            <ac:spMk id="5" creationId="{A7A9DC36-3EE2-1603-8F58-A68587E738FA}"/>
          </ac:spMkLst>
        </pc:spChg>
        <pc:spChg chg="mod">
          <ac:chgData name="Michelle Wamelink" userId="828bd068-2920-4ac0-a3b7-472fac8e878c" providerId="ADAL" clId="{92A1A497-F630-4EC7-9C87-8036BBA3B98F}" dt="2025-06-12T03:36:14.074" v="1636" actId="20577"/>
          <ac:spMkLst>
            <pc:docMk/>
            <pc:sldMk cId="609024181" sldId="271"/>
            <ac:spMk id="167" creationId="{97952C88-BEDD-4AB6-F39A-4A4A3551598D}"/>
          </ac:spMkLst>
        </pc:spChg>
        <pc:picChg chg="add mod">
          <ac:chgData name="Michelle Wamelink" userId="828bd068-2920-4ac0-a3b7-472fac8e878c" providerId="ADAL" clId="{92A1A497-F630-4EC7-9C87-8036BBA3B98F}" dt="2025-06-12T03:41:23.891" v="1649" actId="1076"/>
          <ac:picMkLst>
            <pc:docMk/>
            <pc:sldMk cId="609024181" sldId="271"/>
            <ac:picMk id="7" creationId="{CCFEC52E-1211-5DF0-591A-A1BF225492DC}"/>
          </ac:picMkLst>
        </pc:picChg>
        <pc:picChg chg="add mod">
          <ac:chgData name="Michelle Wamelink" userId="828bd068-2920-4ac0-a3b7-472fac8e878c" providerId="ADAL" clId="{92A1A497-F630-4EC7-9C87-8036BBA3B98F}" dt="2025-06-12T03:41:16.109" v="1645" actId="14100"/>
          <ac:picMkLst>
            <pc:docMk/>
            <pc:sldMk cId="609024181" sldId="271"/>
            <ac:picMk id="9" creationId="{B7532FF4-5685-DE32-7BBD-141952C5AF57}"/>
          </ac:picMkLst>
        </pc:picChg>
      </pc:sldChg>
      <pc:sldChg chg="addSp delSp modSp add mod ord">
        <pc:chgData name="Michelle Wamelink" userId="828bd068-2920-4ac0-a3b7-472fac8e878c" providerId="ADAL" clId="{92A1A497-F630-4EC7-9C87-8036BBA3B98F}" dt="2025-06-12T03:58:27.584" v="2111" actId="20577"/>
        <pc:sldMkLst>
          <pc:docMk/>
          <pc:sldMk cId="522933712" sldId="272"/>
        </pc:sldMkLst>
        <pc:spChg chg="mod">
          <ac:chgData name="Michelle Wamelink" userId="828bd068-2920-4ac0-a3b7-472fac8e878c" providerId="ADAL" clId="{92A1A497-F630-4EC7-9C87-8036BBA3B98F}" dt="2025-06-12T03:57:32.370" v="1879" actId="14100"/>
          <ac:spMkLst>
            <pc:docMk/>
            <pc:sldMk cId="522933712" sldId="272"/>
            <ac:spMk id="14" creationId="{69FA8E3E-C326-B7E9-041E-A8D7F654DE9B}"/>
          </ac:spMkLst>
        </pc:spChg>
        <pc:spChg chg="mod">
          <ac:chgData name="Michelle Wamelink" userId="828bd068-2920-4ac0-a3b7-472fac8e878c" providerId="ADAL" clId="{92A1A497-F630-4EC7-9C87-8036BBA3B98F}" dt="2025-06-12T03:58:27.584" v="2111" actId="20577"/>
          <ac:spMkLst>
            <pc:docMk/>
            <pc:sldMk cId="522933712" sldId="272"/>
            <ac:spMk id="166" creationId="{0EE14DB1-7E52-0D35-087C-8D10F042B1FB}"/>
          </ac:spMkLst>
        </pc:spChg>
        <pc:spChg chg="add del mod">
          <ac:chgData name="Michelle Wamelink" userId="828bd068-2920-4ac0-a3b7-472fac8e878c" providerId="ADAL" clId="{92A1A497-F630-4EC7-9C87-8036BBA3B98F}" dt="2025-06-12T03:57:40.020" v="1902" actId="27636"/>
          <ac:spMkLst>
            <pc:docMk/>
            <pc:sldMk cId="522933712" sldId="272"/>
            <ac:spMk id="167" creationId="{15FFB845-C1E9-04C5-675C-F9AFF02807EB}"/>
          </ac:spMkLst>
        </pc:spChg>
      </pc:sldChg>
      <pc:sldChg chg="modSp add mod">
        <pc:chgData name="Michelle Wamelink" userId="828bd068-2920-4ac0-a3b7-472fac8e878c" providerId="ADAL" clId="{92A1A497-F630-4EC7-9C87-8036BBA3B98F}" dt="2025-06-12T04:31:31.128" v="2359" actId="14826"/>
        <pc:sldMkLst>
          <pc:docMk/>
          <pc:sldMk cId="3605606864" sldId="273"/>
        </pc:sldMkLst>
        <pc:spChg chg="mod">
          <ac:chgData name="Michelle Wamelink" userId="828bd068-2920-4ac0-a3b7-472fac8e878c" providerId="ADAL" clId="{92A1A497-F630-4EC7-9C87-8036BBA3B98F}" dt="2025-06-12T04:30:25.289" v="2356" actId="20577"/>
          <ac:spMkLst>
            <pc:docMk/>
            <pc:sldMk cId="3605606864" sldId="273"/>
            <ac:spMk id="5" creationId="{671ECA9B-28CD-BA8A-C174-E77FEA0F7ABB}"/>
          </ac:spMkLst>
        </pc:spChg>
        <pc:picChg chg="mod">
          <ac:chgData name="Michelle Wamelink" userId="828bd068-2920-4ac0-a3b7-472fac8e878c" providerId="ADAL" clId="{92A1A497-F630-4EC7-9C87-8036BBA3B98F}" dt="2025-06-12T04:31:31.128" v="2359" actId="14826"/>
          <ac:picMkLst>
            <pc:docMk/>
            <pc:sldMk cId="3605606864" sldId="273"/>
            <ac:picMk id="3" creationId="{193FAA2B-457F-C910-ECD5-225246A6056C}"/>
          </ac:picMkLst>
        </pc:picChg>
      </pc:sldChg>
      <pc:sldChg chg="modSp add mod">
        <pc:chgData name="Michelle Wamelink" userId="828bd068-2920-4ac0-a3b7-472fac8e878c" providerId="ADAL" clId="{92A1A497-F630-4EC7-9C87-8036BBA3B98F}" dt="2025-06-12T04:32:10.392" v="2362" actId="14826"/>
        <pc:sldMkLst>
          <pc:docMk/>
          <pc:sldMk cId="1478285945" sldId="274"/>
        </pc:sldMkLst>
        <pc:spChg chg="mod">
          <ac:chgData name="Michelle Wamelink" userId="828bd068-2920-4ac0-a3b7-472fac8e878c" providerId="ADAL" clId="{92A1A497-F630-4EC7-9C87-8036BBA3B98F}" dt="2025-06-12T04:31:37.688" v="2361" actId="20577"/>
          <ac:spMkLst>
            <pc:docMk/>
            <pc:sldMk cId="1478285945" sldId="274"/>
            <ac:spMk id="5" creationId="{D8FD5799-90EA-D45C-03E1-0CA5EA8574EB}"/>
          </ac:spMkLst>
        </pc:spChg>
        <pc:picChg chg="mod">
          <ac:chgData name="Michelle Wamelink" userId="828bd068-2920-4ac0-a3b7-472fac8e878c" providerId="ADAL" clId="{92A1A497-F630-4EC7-9C87-8036BBA3B98F}" dt="2025-06-12T04:32:10.392" v="2362" actId="14826"/>
          <ac:picMkLst>
            <pc:docMk/>
            <pc:sldMk cId="1478285945" sldId="274"/>
            <ac:picMk id="3" creationId="{079E7ABD-B87D-4374-D579-F742C07F020F}"/>
          </ac:picMkLst>
        </pc:picChg>
      </pc:sldChg>
      <pc:sldChg chg="addSp delSp modSp add mod ord">
        <pc:chgData name="Michelle Wamelink" userId="828bd068-2920-4ac0-a3b7-472fac8e878c" providerId="ADAL" clId="{92A1A497-F630-4EC7-9C87-8036BBA3B98F}" dt="2025-06-17T07:24:30.438" v="3291" actId="20577"/>
        <pc:sldMkLst>
          <pc:docMk/>
          <pc:sldMk cId="951969559" sldId="275"/>
        </pc:sldMkLst>
        <pc:spChg chg="add mod">
          <ac:chgData name="Michelle Wamelink" userId="828bd068-2920-4ac0-a3b7-472fac8e878c" providerId="ADAL" clId="{92A1A497-F630-4EC7-9C87-8036BBA3B98F}" dt="2025-06-12T04:36:46.338" v="2374"/>
          <ac:spMkLst>
            <pc:docMk/>
            <pc:sldMk cId="951969559" sldId="275"/>
            <ac:spMk id="13" creationId="{9DE740D2-55C7-FFF2-13CD-36A5A44AE006}"/>
          </ac:spMkLst>
        </pc:spChg>
        <pc:spChg chg="add mod">
          <ac:chgData name="Michelle Wamelink" userId="828bd068-2920-4ac0-a3b7-472fac8e878c" providerId="ADAL" clId="{92A1A497-F630-4EC7-9C87-8036BBA3B98F}" dt="2025-06-12T04:36:56.532" v="2387" actId="20577"/>
          <ac:spMkLst>
            <pc:docMk/>
            <pc:sldMk cId="951969559" sldId="275"/>
            <ac:spMk id="14" creationId="{DF396E21-1C86-8306-2759-3A8D078E071F}"/>
          </ac:spMkLst>
        </pc:spChg>
        <pc:spChg chg="add mod">
          <ac:chgData name="Michelle Wamelink" userId="828bd068-2920-4ac0-a3b7-472fac8e878c" providerId="ADAL" clId="{92A1A497-F630-4EC7-9C87-8036BBA3B98F}" dt="2025-06-17T07:24:30.438" v="3291" actId="20577"/>
          <ac:spMkLst>
            <pc:docMk/>
            <pc:sldMk cId="951969559" sldId="275"/>
            <ac:spMk id="15" creationId="{3A5DE1C2-4306-1F52-2B57-D9855F356C40}"/>
          </ac:spMkLst>
        </pc:spChg>
        <pc:spChg chg="add mod">
          <ac:chgData name="Michelle Wamelink" userId="828bd068-2920-4ac0-a3b7-472fac8e878c" providerId="ADAL" clId="{92A1A497-F630-4EC7-9C87-8036BBA3B98F}" dt="2025-06-12T04:37:02.824" v="2391" actId="20577"/>
          <ac:spMkLst>
            <pc:docMk/>
            <pc:sldMk cId="951969559" sldId="275"/>
            <ac:spMk id="16" creationId="{B005F8D8-ADF8-5D85-B090-B4BE11C2EE85}"/>
          </ac:spMkLst>
        </pc:spChg>
      </pc:sldChg>
      <pc:sldChg chg="modSp add mod ord">
        <pc:chgData name="Michelle Wamelink" userId="828bd068-2920-4ac0-a3b7-472fac8e878c" providerId="ADAL" clId="{92A1A497-F630-4EC7-9C87-8036BBA3B98F}" dt="2025-06-12T04:44:46.592" v="2652" actId="1076"/>
        <pc:sldMkLst>
          <pc:docMk/>
          <pc:sldMk cId="2947377473" sldId="276"/>
        </pc:sldMkLst>
        <pc:spChg chg="mod">
          <ac:chgData name="Michelle Wamelink" userId="828bd068-2920-4ac0-a3b7-472fac8e878c" providerId="ADAL" clId="{92A1A497-F630-4EC7-9C87-8036BBA3B98F}" dt="2025-06-12T04:44:46.592" v="2652" actId="1076"/>
          <ac:spMkLst>
            <pc:docMk/>
            <pc:sldMk cId="2947377473" sldId="276"/>
            <ac:spMk id="155" creationId="{F3A1C31C-B8FE-EF5C-E74D-8799A7E64F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53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dfasfs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087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Accidents or incidents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a person, venue or property – report to your supervisor and report all accidents, incidents or near misses to the safety officers at Marathon HQ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Arrival on site</a:t>
            </a:r>
          </a:p>
          <a:p>
            <a:pPr marL="0" indent="0">
              <a:buFontTx/>
              <a:buNone/>
            </a:pPr>
            <a:r>
              <a:rPr lang="en-US" dirty="0"/>
              <a:t>Visit Marathon HQ and see the Eventco team. They </a:t>
            </a:r>
            <a:r>
              <a:rPr lang="en-US" dirty="0" err="1"/>
              <a:t>wll</a:t>
            </a:r>
            <a:r>
              <a:rPr lang="en-US" dirty="0"/>
              <a:t> advise you what the schedule for the day is. There are two-way radios available to assist with communication throughout the day.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32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DC14-8C5A-1AC0-9095-52776AA8B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1AB3D-0D52-EA41-661A-640110A7E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1267B-7ECA-8144-7FA2-6B33DA970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dfasfs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450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6365D-6D05-B363-7187-F708FDB20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FD6FD-4977-FA23-B325-9AE21446B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EECBA-0129-D60E-53FE-6AA2C9D37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dfasfs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074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4D80"/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8" cy="54229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5" cy="543227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59220" cy="1123948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Hot-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4D8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CM 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87D4-34BC-A648-05BB-08ACB742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CM Template3.jpg">
            <a:extLst>
              <a:ext uri="{FF2B5EF4-FFF2-40B4-BE49-F238E27FC236}">
                <a16:creationId xmlns:a16="http://schemas.microsoft.com/office/drawing/2014/main" id="{29E57618-A9A1-9AA5-1C8B-E7165D30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">
            <a:extLst>
              <a:ext uri="{FF2B5EF4-FFF2-40B4-BE49-F238E27FC236}">
                <a16:creationId xmlns:a16="http://schemas.microsoft.com/office/drawing/2014/main" id="{3911F7B3-0928-B7A8-D115-8EC2560938FE}"/>
              </a:ext>
            </a:extLst>
          </p:cNvPr>
          <p:cNvSpPr txBox="1"/>
          <p:nvPr/>
        </p:nvSpPr>
        <p:spPr>
          <a:xfrm>
            <a:off x="15872702" y="3144245"/>
            <a:ext cx="5913262" cy="5052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>
                <a:solidFill>
                  <a:srgbClr val="FFF05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Personal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Protective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Equipment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6" name="Slide bullet text">
            <a:extLst>
              <a:ext uri="{FF2B5EF4-FFF2-40B4-BE49-F238E27FC236}">
                <a16:creationId xmlns:a16="http://schemas.microsoft.com/office/drawing/2014/main" id="{B86F5ACB-E808-D834-1438-8A141C134FB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91065" y="4495648"/>
            <a:ext cx="12079738" cy="7402209"/>
          </a:xfrm>
          <a:prstGeom prst="rect">
            <a:avLst/>
          </a:prstGeom>
        </p:spPr>
        <p:txBody>
          <a:bodyPr/>
          <a:lstStyle/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Steel Cap Boots – MANDATORY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Hi Vis Vest – MANDATORY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Hat – Advised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Sunscreen - Advised</a:t>
            </a:r>
            <a:endParaRPr dirty="0"/>
          </a:p>
        </p:txBody>
      </p:sp>
      <p:sp>
        <p:nvSpPr>
          <p:cNvPr id="167" name="Slide title…">
            <a:extLst>
              <a:ext uri="{FF2B5EF4-FFF2-40B4-BE49-F238E27FC236}">
                <a16:creationId xmlns:a16="http://schemas.microsoft.com/office/drawing/2014/main" id="{7FA4524C-6EA5-C5C4-C12D-4D43584E704D}"/>
              </a:ext>
            </a:extLst>
          </p:cNvPr>
          <p:cNvSpPr txBox="1"/>
          <p:nvPr/>
        </p:nvSpPr>
        <p:spPr>
          <a:xfrm>
            <a:off x="15872702" y="1795276"/>
            <a:ext cx="12615474" cy="291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389571">
              <a:lnSpc>
                <a:spcPct val="80000"/>
              </a:lnSpc>
              <a:defRPr sz="10100" b="1" spc="-300">
                <a:solidFill>
                  <a:srgbClr val="FFF056"/>
                </a:solidFill>
              </a:defRPr>
            </a:pPr>
            <a:r>
              <a:rPr lang="en-US" dirty="0">
                <a:solidFill>
                  <a:srgbClr val="FFC000"/>
                </a:solidFill>
              </a:rPr>
              <a:t>PPE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45631-9E90-1451-BB21-E11D38B5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36" y="10087659"/>
            <a:ext cx="2654562" cy="2737062"/>
          </a:xfrm>
          <a:prstGeom prst="rect">
            <a:avLst/>
          </a:prstGeom>
        </p:spPr>
      </p:pic>
      <p:pic>
        <p:nvPicPr>
          <p:cNvPr id="1028" name="Picture 4" descr="Oliver Mens Lace Up Zip Side Steel Cap Bump Boots">
            <a:extLst>
              <a:ext uri="{FF2B5EF4-FFF2-40B4-BE49-F238E27FC236}">
                <a16:creationId xmlns:a16="http://schemas.microsoft.com/office/drawing/2014/main" id="{AD162EF4-FB9B-3E98-8700-606EC975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70" y="9467154"/>
            <a:ext cx="3636197" cy="36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Title">
            <a:extLst>
              <a:ext uri="{FF2B5EF4-FFF2-40B4-BE49-F238E27FC236}">
                <a16:creationId xmlns:a16="http://schemas.microsoft.com/office/drawing/2014/main" id="{0EC426D2-CF3A-D162-5320-8904E5628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818143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>
                <a:solidFill>
                  <a:srgbClr val="2BB2FF"/>
                </a:solidFill>
              </a:rPr>
              <a:t>SUPPLIERS INDUCTION</a:t>
            </a:r>
            <a:endParaRPr dirty="0">
              <a:solidFill>
                <a:srgbClr val="2B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339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5EE35-C56B-B65C-E3DE-02415C21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CM Template3.jpg">
            <a:extLst>
              <a:ext uri="{FF2B5EF4-FFF2-40B4-BE49-F238E27FC236}">
                <a16:creationId xmlns:a16="http://schemas.microsoft.com/office/drawing/2014/main" id="{3306539C-F69C-5B15-B4CA-9729B5133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bullet text">
            <a:extLst>
              <a:ext uri="{FF2B5EF4-FFF2-40B4-BE49-F238E27FC236}">
                <a16:creationId xmlns:a16="http://schemas.microsoft.com/office/drawing/2014/main" id="{66A1D7E5-9A7F-F257-8E6C-44D7D6FE9D4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91065" y="4495648"/>
            <a:ext cx="12079738" cy="7402209"/>
          </a:xfrm>
          <a:prstGeom prst="rect">
            <a:avLst/>
          </a:prstGeom>
        </p:spPr>
        <p:txBody>
          <a:bodyPr/>
          <a:lstStyle/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Use bins provided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Please ensure the correct waste goes into the applicable bin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sz="4000" dirty="0">
                <a:solidFill>
                  <a:schemeClr val="accent1"/>
                </a:solidFill>
              </a:rPr>
              <a:t>Comingle bulk bins, recycling, general waste bins and cardboard cages will be provided during bump-in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endParaRPr dirty="0"/>
          </a:p>
        </p:txBody>
      </p:sp>
      <p:sp>
        <p:nvSpPr>
          <p:cNvPr id="167" name="Slide title…">
            <a:extLst>
              <a:ext uri="{FF2B5EF4-FFF2-40B4-BE49-F238E27FC236}">
                <a16:creationId xmlns:a16="http://schemas.microsoft.com/office/drawing/2014/main" id="{3A267C9D-8E9B-33A1-BE4A-F7A86BD99874}"/>
              </a:ext>
            </a:extLst>
          </p:cNvPr>
          <p:cNvSpPr txBox="1"/>
          <p:nvPr/>
        </p:nvSpPr>
        <p:spPr>
          <a:xfrm>
            <a:off x="15885198" y="1795276"/>
            <a:ext cx="12615474" cy="291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389571">
              <a:lnSpc>
                <a:spcPct val="80000"/>
              </a:lnSpc>
              <a:defRPr sz="10100" b="1" spc="-300">
                <a:solidFill>
                  <a:srgbClr val="FFF056"/>
                </a:solidFill>
              </a:defRPr>
            </a:pPr>
            <a:r>
              <a:rPr lang="en-US" dirty="0">
                <a:solidFill>
                  <a:srgbClr val="FFC000"/>
                </a:solidFill>
              </a:rPr>
              <a:t>WASTE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6EC4EFB1-620A-9E31-89A8-58DC596378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818143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>
                <a:solidFill>
                  <a:srgbClr val="2BB2FF"/>
                </a:solidFill>
              </a:rPr>
              <a:t>SUPPLIERS INDUCTION</a:t>
            </a:r>
            <a:endParaRPr dirty="0">
              <a:solidFill>
                <a:srgbClr val="2BB2FF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444F87-10D4-3151-5B44-912B32726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96" y="8982406"/>
            <a:ext cx="5293292" cy="3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156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8D35-78A6-923C-F930-0FB3C810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CM Template4.jpg">
            <a:extLst>
              <a:ext uri="{FF2B5EF4-FFF2-40B4-BE49-F238E27FC236}">
                <a16:creationId xmlns:a16="http://schemas.microsoft.com/office/drawing/2014/main" id="{896AEC5E-59F8-F267-F5DB-F9BD4874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4B75FEE8-839D-BBC6-B15C-C3B681B08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818143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>
                <a:solidFill>
                  <a:srgbClr val="2BB2FF"/>
                </a:solidFill>
              </a:rPr>
              <a:t>SUPPLIERS INDUCTION</a:t>
            </a:r>
            <a:endParaRPr dirty="0">
              <a:solidFill>
                <a:srgbClr val="2BB2FF"/>
              </a:solidFill>
            </a:endParaRPr>
          </a:p>
        </p:txBody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5EBBD33C-1E99-9D78-8076-01C4A6C8FA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14344" y="7186616"/>
            <a:ext cx="8848380" cy="735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52144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dirty="0"/>
              <a:t>GENERAL</a:t>
            </a:r>
            <a:endParaRPr dirty="0"/>
          </a:p>
        </p:txBody>
      </p:sp>
      <p:sp>
        <p:nvSpPr>
          <p:cNvPr id="6" name="Slide bullet text">
            <a:extLst>
              <a:ext uri="{FF2B5EF4-FFF2-40B4-BE49-F238E27FC236}">
                <a16:creationId xmlns:a16="http://schemas.microsoft.com/office/drawing/2014/main" id="{36C0CA6E-1AC2-9E95-4559-9B46870D4DB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14344" y="8316057"/>
            <a:ext cx="16846743" cy="3876153"/>
          </a:xfrm>
          <a:prstGeom prst="rect">
            <a:avLst/>
          </a:prstGeom>
        </p:spPr>
        <p:txBody>
          <a:bodyPr/>
          <a:lstStyle/>
          <a:p>
            <a:pPr marL="609598" indent="-609598">
              <a:lnSpc>
                <a:spcPct val="50000"/>
              </a:lnSpc>
              <a:defRPr sz="4000">
                <a:solidFill>
                  <a:schemeClr val="accent1"/>
                </a:solidFill>
              </a:defRPr>
            </a:pPr>
            <a:r>
              <a:rPr lang="en-AU" dirty="0"/>
              <a:t>Don’t park or drive vehicles on lawns – seek approval if necessary</a:t>
            </a:r>
          </a:p>
          <a:p>
            <a:pPr marL="609598" indent="-609598">
              <a:lnSpc>
                <a:spcPct val="50000"/>
              </a:lnSpc>
              <a:defRPr sz="4000">
                <a:solidFill>
                  <a:schemeClr val="accent1"/>
                </a:solidFill>
              </a:defRPr>
            </a:pPr>
            <a:r>
              <a:rPr lang="en-AU" dirty="0"/>
              <a:t>Ground protection must be used if lawns are deemed too soft</a:t>
            </a:r>
          </a:p>
          <a:p>
            <a:pPr marL="609598" indent="-609598">
              <a:lnSpc>
                <a:spcPct val="50000"/>
              </a:lnSpc>
              <a:defRPr sz="4000">
                <a:solidFill>
                  <a:schemeClr val="accent1"/>
                </a:solidFill>
              </a:defRPr>
            </a:pPr>
            <a:r>
              <a:rPr lang="en-AU" dirty="0"/>
              <a:t>Water provided by NU PURE for all crew and is available at HQ</a:t>
            </a:r>
          </a:p>
          <a:p>
            <a:pPr marL="609598" indent="-609598">
              <a:lnSpc>
                <a:spcPct val="50000"/>
              </a:lnSpc>
              <a:defRPr sz="4000">
                <a:solidFill>
                  <a:schemeClr val="accent1"/>
                </a:solidFill>
              </a:defRPr>
            </a:pPr>
            <a:r>
              <a:rPr lang="en-AU" dirty="0"/>
              <a:t>Mark out of the site will be done in stages as build progresses</a:t>
            </a:r>
          </a:p>
        </p:txBody>
      </p:sp>
      <p:sp>
        <p:nvSpPr>
          <p:cNvPr id="7" name="Slide Subtitle">
            <a:extLst>
              <a:ext uri="{FF2B5EF4-FFF2-40B4-BE49-F238E27FC236}">
                <a16:creationId xmlns:a16="http://schemas.microsoft.com/office/drawing/2014/main" id="{D25755C4-A9D5-669A-7B85-897AE7AFAEE9}"/>
              </a:ext>
            </a:extLst>
          </p:cNvPr>
          <p:cNvSpPr txBox="1">
            <a:spLocks/>
          </p:cNvSpPr>
          <p:nvPr/>
        </p:nvSpPr>
        <p:spPr>
          <a:xfrm>
            <a:off x="2114344" y="4420936"/>
            <a:ext cx="8848380" cy="735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numCol="1" spcCol="38100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652144" hangingPunct="1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sz="4300" b="0" dirty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EVACUATION</a:t>
            </a:r>
          </a:p>
        </p:txBody>
      </p:sp>
      <p:sp>
        <p:nvSpPr>
          <p:cNvPr id="8" name="Slide bullet text">
            <a:extLst>
              <a:ext uri="{FF2B5EF4-FFF2-40B4-BE49-F238E27FC236}">
                <a16:creationId xmlns:a16="http://schemas.microsoft.com/office/drawing/2014/main" id="{51823275-809F-0D34-718B-7B04DAB89181}"/>
              </a:ext>
            </a:extLst>
          </p:cNvPr>
          <p:cNvSpPr txBox="1">
            <a:spLocks/>
          </p:cNvSpPr>
          <p:nvPr/>
        </p:nvSpPr>
        <p:spPr>
          <a:xfrm>
            <a:off x="2114344" y="5179298"/>
            <a:ext cx="16846743" cy="1439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spcCol="38100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09598" indent="-609598" hangingPunct="1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000" dirty="0">
                <a:solidFill>
                  <a:schemeClr val="accent1"/>
                </a:solidFill>
              </a:rPr>
              <a:t>If evacuation is required during build phase, a megaphone loud-hailer siren will be used. Please follow the site managers instruction.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02F12-05F5-781F-E038-902590AD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5" y="8888021"/>
            <a:ext cx="740582" cy="20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80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1BE6E-25B2-B5FD-EF0E-2B6DD1E11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CM Template3.jpg">
            <a:extLst>
              <a:ext uri="{FF2B5EF4-FFF2-40B4-BE49-F238E27FC236}">
                <a16:creationId xmlns:a16="http://schemas.microsoft.com/office/drawing/2014/main" id="{6F9029F4-A957-B361-C6B1-A4448531B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lide title…">
            <a:extLst>
              <a:ext uri="{FF2B5EF4-FFF2-40B4-BE49-F238E27FC236}">
                <a16:creationId xmlns:a16="http://schemas.microsoft.com/office/drawing/2014/main" id="{97952C88-BEDD-4AB6-F39A-4A4A3551598D}"/>
              </a:ext>
            </a:extLst>
          </p:cNvPr>
          <p:cNvSpPr txBox="1"/>
          <p:nvPr/>
        </p:nvSpPr>
        <p:spPr>
          <a:xfrm>
            <a:off x="15885198" y="1795276"/>
            <a:ext cx="12615474" cy="291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389571">
              <a:lnSpc>
                <a:spcPct val="80000"/>
              </a:lnSpc>
              <a:defRPr sz="10100" b="1" spc="-300">
                <a:solidFill>
                  <a:srgbClr val="FFF056"/>
                </a:solidFill>
              </a:defRPr>
            </a:pPr>
            <a:r>
              <a:rPr lang="en-US" dirty="0">
                <a:solidFill>
                  <a:srgbClr val="FFC000"/>
                </a:solidFill>
              </a:rPr>
              <a:t>PARKING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40717B3F-6EA1-3C25-E110-5901C7F8C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818143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>
                <a:solidFill>
                  <a:srgbClr val="2BB2FF"/>
                </a:solidFill>
              </a:rPr>
              <a:t>SUPPLIERS INDUCTION</a:t>
            </a:r>
            <a:endParaRPr dirty="0">
              <a:solidFill>
                <a:srgbClr val="2BB2FF"/>
              </a:solidFill>
            </a:endParaRPr>
          </a:p>
        </p:txBody>
      </p:sp>
      <p:sp>
        <p:nvSpPr>
          <p:cNvPr id="5" name="Slide bullet text">
            <a:extLst>
              <a:ext uri="{FF2B5EF4-FFF2-40B4-BE49-F238E27FC236}">
                <a16:creationId xmlns:a16="http://schemas.microsoft.com/office/drawing/2014/main" id="{A7A9DC36-3EE2-1603-8F58-A68587E738FA}"/>
              </a:ext>
            </a:extLst>
          </p:cNvPr>
          <p:cNvSpPr txBox="1">
            <a:spLocks/>
          </p:cNvSpPr>
          <p:nvPr/>
        </p:nvSpPr>
        <p:spPr>
          <a:xfrm>
            <a:off x="2103615" y="4466066"/>
            <a:ext cx="12790376" cy="7037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38100">
            <a:normAutofit lnSpcReduction="10000"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09598" indent="-609598" hangingPunct="1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000" dirty="0">
                <a:solidFill>
                  <a:schemeClr val="accent1"/>
                </a:solidFill>
              </a:rPr>
              <a:t>Vehicle Parking Permit to be used by all EMQ staff, Parklands staff, Suppliers &amp; Contractors during bump-in and bump-out  </a:t>
            </a:r>
          </a:p>
          <a:p>
            <a:pPr marL="609598" indent="-609598" hangingPunct="1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000" dirty="0">
                <a:solidFill>
                  <a:schemeClr val="accent1"/>
                </a:solidFill>
              </a:rPr>
              <a:t>All vehicle passes to have name and contact number written and placed on dashboard</a:t>
            </a:r>
          </a:p>
          <a:p>
            <a:pPr marL="609598" indent="-609598" hangingPunct="1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000" dirty="0">
                <a:solidFill>
                  <a:schemeClr val="accent1"/>
                </a:solidFill>
              </a:rPr>
              <a:t>No Parking on site race weekend. </a:t>
            </a:r>
            <a:br>
              <a:rPr lang="en-AU" sz="4000" dirty="0">
                <a:solidFill>
                  <a:schemeClr val="accent1"/>
                </a:solidFill>
              </a:rPr>
            </a:br>
            <a:r>
              <a:rPr lang="en-AU" sz="4000" dirty="0">
                <a:solidFill>
                  <a:schemeClr val="accent1"/>
                </a:solidFill>
              </a:rPr>
              <a:t>For staff working race weekend parking is available at Mitchell Park. </a:t>
            </a:r>
            <a:r>
              <a:rPr lang="en-AU" sz="4000" i="1" dirty="0">
                <a:solidFill>
                  <a:schemeClr val="accent1"/>
                </a:solidFill>
              </a:rPr>
              <a:t>Inform Marathon HQ if you need to park here pre-race weekend</a:t>
            </a:r>
            <a:br>
              <a:rPr lang="en-AU" sz="4000" i="1" dirty="0">
                <a:solidFill>
                  <a:schemeClr val="accent1"/>
                </a:solidFill>
              </a:rPr>
            </a:br>
            <a:endParaRPr lang="en-AU" sz="4000" i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EC52E-1211-5DF0-591A-A1BF2254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5665" y="4057799"/>
            <a:ext cx="3205163" cy="514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32FF4-5685-DE32-7BBD-141952C5A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3540" y="4057799"/>
            <a:ext cx="3205164" cy="5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241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6BFA-EF80-1BBB-E7AE-16543D9F9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CM Template3.jpg">
            <a:extLst>
              <a:ext uri="{FF2B5EF4-FFF2-40B4-BE49-F238E27FC236}">
                <a16:creationId xmlns:a16="http://schemas.microsoft.com/office/drawing/2014/main" id="{461E0A34-37A5-43CE-BFE5-6D535C6AC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bullet text">
            <a:extLst>
              <a:ext uri="{FF2B5EF4-FFF2-40B4-BE49-F238E27FC236}">
                <a16:creationId xmlns:a16="http://schemas.microsoft.com/office/drawing/2014/main" id="{0EE14DB1-7E52-0D35-087C-8D10F042B1F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91065" y="4495648"/>
            <a:ext cx="12079738" cy="7402209"/>
          </a:xfrm>
          <a:prstGeom prst="rect">
            <a:avLst/>
          </a:prstGeom>
        </p:spPr>
        <p:txBody>
          <a:bodyPr/>
          <a:lstStyle/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Please read site rules &amp; sign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sz="4000" dirty="0">
                <a:solidFill>
                  <a:schemeClr val="accent1"/>
                </a:solidFill>
              </a:rPr>
              <a:t>Always adhere to the site rules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sz="4000" dirty="0">
                <a:solidFill>
                  <a:schemeClr val="accent1"/>
                </a:solidFill>
              </a:rPr>
              <a:t>As representatives of your company, once you read and sign the site rules, it is your responsibility to brief your crew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endParaRPr dirty="0"/>
          </a:p>
        </p:txBody>
      </p:sp>
      <p:sp>
        <p:nvSpPr>
          <p:cNvPr id="167" name="Slide title…">
            <a:extLst>
              <a:ext uri="{FF2B5EF4-FFF2-40B4-BE49-F238E27FC236}">
                <a16:creationId xmlns:a16="http://schemas.microsoft.com/office/drawing/2014/main" id="{15FFB845-C1E9-04C5-675C-F9AFF02807EB}"/>
              </a:ext>
            </a:extLst>
          </p:cNvPr>
          <p:cNvSpPr txBox="1"/>
          <p:nvPr/>
        </p:nvSpPr>
        <p:spPr>
          <a:xfrm>
            <a:off x="15885198" y="1795276"/>
            <a:ext cx="12615474" cy="537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389571">
              <a:lnSpc>
                <a:spcPct val="80000"/>
              </a:lnSpc>
              <a:defRPr sz="10100" b="1" spc="-300">
                <a:solidFill>
                  <a:srgbClr val="FFF056"/>
                </a:solidFill>
              </a:defRPr>
            </a:pPr>
            <a:r>
              <a:rPr lang="en-US" dirty="0">
                <a:solidFill>
                  <a:srgbClr val="FFC000"/>
                </a:solidFill>
              </a:rPr>
              <a:t>KNOW</a:t>
            </a:r>
          </a:p>
          <a:p>
            <a:pPr algn="l" defTabSz="2389571">
              <a:lnSpc>
                <a:spcPct val="80000"/>
              </a:lnSpc>
              <a:defRPr sz="10100" b="1" spc="-300">
                <a:solidFill>
                  <a:srgbClr val="FFF056"/>
                </a:solidFill>
              </a:defRPr>
            </a:pPr>
            <a:r>
              <a:rPr lang="en-US" dirty="0">
                <a:solidFill>
                  <a:srgbClr val="FFC000"/>
                </a:solidFill>
              </a:rPr>
              <a:t>THE </a:t>
            </a:r>
          </a:p>
          <a:p>
            <a:pPr algn="l" defTabSz="2389571">
              <a:lnSpc>
                <a:spcPct val="80000"/>
              </a:lnSpc>
              <a:defRPr sz="10100" b="1" spc="-300">
                <a:solidFill>
                  <a:srgbClr val="FFF056"/>
                </a:solidFill>
              </a:defRPr>
            </a:pPr>
            <a:r>
              <a:rPr lang="en-US" dirty="0">
                <a:solidFill>
                  <a:srgbClr val="FFC000"/>
                </a:solidFill>
              </a:rPr>
              <a:t>RULES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" name="Slide Title">
            <a:extLst>
              <a:ext uri="{FF2B5EF4-FFF2-40B4-BE49-F238E27FC236}">
                <a16:creationId xmlns:a16="http://schemas.microsoft.com/office/drawing/2014/main" id="{69FA8E3E-C326-B7E9-041E-A8D7F654D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818143"/>
            <a:ext cx="12384471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>
                <a:solidFill>
                  <a:srgbClr val="2BB2FF"/>
                </a:solidFill>
              </a:rPr>
              <a:t>SITE RULES</a:t>
            </a:r>
            <a:endParaRPr dirty="0">
              <a:solidFill>
                <a:srgbClr val="2B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337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E2C2A-6697-41B4-EB3F-B87F93E0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34E0A8AE-93D4-9F7E-9F03-FBC8CCAA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3E4766-1A44-1EA6-9A83-826FE572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248" y="588521"/>
            <a:ext cx="19086576" cy="122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54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38D1-F474-7943-05D9-A86B7443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13E34CC5-FB05-EA4A-63F0-037BC30D7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24F22-3567-5EA5-96B1-DA581F347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577" y="506406"/>
            <a:ext cx="19099302" cy="12703188"/>
          </a:xfrm>
          <a:prstGeom prst="rect">
            <a:avLst/>
          </a:prstGeom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3A41504E-059C-21FE-A25D-40183ECF9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772" y="1102220"/>
            <a:ext cx="3999948" cy="33966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SITE </a:t>
            </a:r>
            <a:br>
              <a:rPr lang="en-AU" dirty="0"/>
            </a:br>
            <a:r>
              <a:rPr lang="en-AU" dirty="0"/>
              <a:t>PLAN</a:t>
            </a:r>
            <a:endParaRPr dirty="0"/>
          </a:p>
        </p:txBody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9B8AC4FF-6CC7-F2C6-E647-A7D2D2E16E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882206" y="3268647"/>
            <a:ext cx="3129927" cy="735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52144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dirty="0">
                <a:solidFill>
                  <a:schemeClr val="bg1"/>
                </a:solidFill>
              </a:rPr>
              <a:t>Zone 1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667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7ACB-16F7-6BC4-9F88-E23DF869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6B88C0F3-D450-B6EF-7069-6DF4C1B59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FAA2B-457F-C910-ECD5-225246A60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897" y="516128"/>
            <a:ext cx="19158663" cy="12683743"/>
          </a:xfrm>
          <a:prstGeom prst="rect">
            <a:avLst/>
          </a:prstGeom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304C48E6-3A03-7868-615C-8F49B4FF4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772" y="1102220"/>
            <a:ext cx="3999948" cy="33966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SITE </a:t>
            </a:r>
            <a:br>
              <a:rPr lang="en-AU" dirty="0"/>
            </a:br>
            <a:r>
              <a:rPr lang="en-AU" dirty="0"/>
              <a:t>PLAN</a:t>
            </a:r>
            <a:endParaRPr dirty="0"/>
          </a:p>
        </p:txBody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671ECA9B-28CD-BA8A-C174-E77FEA0F7A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882206" y="3268647"/>
            <a:ext cx="3129927" cy="735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52144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dirty="0">
                <a:solidFill>
                  <a:schemeClr val="bg1"/>
                </a:solidFill>
              </a:rPr>
              <a:t>Zone 2 &amp; 3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68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818E-78C6-EEC1-A488-057D0FECD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75D37099-8CEC-A251-24B6-4EEB59D76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E7ABD-B87D-4374-D579-F742C07F0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2575" y="506406"/>
            <a:ext cx="19025307" cy="12703188"/>
          </a:xfrm>
          <a:prstGeom prst="rect">
            <a:avLst/>
          </a:prstGeom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15B07D96-947B-D827-BED7-65E5375002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772" y="1102220"/>
            <a:ext cx="3999948" cy="33966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SITE </a:t>
            </a:r>
            <a:br>
              <a:rPr lang="en-AU" dirty="0"/>
            </a:br>
            <a:r>
              <a:rPr lang="en-AU" dirty="0"/>
              <a:t>PLAN</a:t>
            </a:r>
            <a:endParaRPr dirty="0"/>
          </a:p>
        </p:txBody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D8FD5799-90EA-D45C-03E1-0CA5EA8574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882206" y="3268647"/>
            <a:ext cx="3129927" cy="735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52144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dirty="0">
                <a:solidFill>
                  <a:schemeClr val="bg1"/>
                </a:solidFill>
              </a:rPr>
              <a:t>Zone 4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59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7290A-AAE1-9582-14BA-455DE779C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7AD95882-DFA9-3916-8A89-DAC3EACE4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Title">
            <a:extLst>
              <a:ext uri="{FF2B5EF4-FFF2-40B4-BE49-F238E27FC236}">
                <a16:creationId xmlns:a16="http://schemas.microsoft.com/office/drawing/2014/main" id="{9DE740D2-55C7-FFF2-13CD-36A5A44AE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8596" y="1157084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BUMP-IN</a:t>
            </a:r>
            <a:endParaRPr dirty="0"/>
          </a:p>
        </p:txBody>
      </p:sp>
      <p:sp>
        <p:nvSpPr>
          <p:cNvPr id="14" name="Slide Subtitle">
            <a:extLst>
              <a:ext uri="{FF2B5EF4-FFF2-40B4-BE49-F238E27FC236}">
                <a16:creationId xmlns:a16="http://schemas.microsoft.com/office/drawing/2014/main" id="{DF396E21-1C86-8306-2759-3A8D078E07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412736" y="1157084"/>
            <a:ext cx="14332668" cy="9347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dirty="0"/>
              <a:t>Site build | Monday 23</a:t>
            </a:r>
            <a:r>
              <a:rPr lang="en-AU" baseline="30000" dirty="0"/>
              <a:t>rd</a:t>
            </a:r>
            <a:r>
              <a:rPr lang="en-AU" dirty="0"/>
              <a:t> June  - Friday, 4</a:t>
            </a:r>
            <a:r>
              <a:rPr lang="en-AU" baseline="30000" dirty="0"/>
              <a:t>th</a:t>
            </a:r>
            <a:r>
              <a:rPr lang="en-AU" dirty="0"/>
              <a:t> July</a:t>
            </a:r>
            <a:endParaRPr dirty="0"/>
          </a:p>
        </p:txBody>
      </p:sp>
      <p:sp>
        <p:nvSpPr>
          <p:cNvPr id="15" name="Slide bullet text">
            <a:extLst>
              <a:ext uri="{FF2B5EF4-FFF2-40B4-BE49-F238E27FC236}">
                <a16:creationId xmlns:a16="http://schemas.microsoft.com/office/drawing/2014/main" id="{3A5DE1C2-4306-1F52-2B57-D9855F356C4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638596" y="3996627"/>
            <a:ext cx="21971002" cy="93519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TFH – Friday 20</a:t>
            </a:r>
            <a:r>
              <a:rPr lang="en-AU" sz="4400" baseline="30000" dirty="0"/>
              <a:t>th</a:t>
            </a:r>
            <a:r>
              <a:rPr lang="en-AU" sz="4400" dirty="0"/>
              <a:t> June – HQ Sheds drop-off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Eventco – From Monday, 23</a:t>
            </a:r>
            <a:r>
              <a:rPr lang="en-AU" sz="4400" baseline="30000" dirty="0"/>
              <a:t>rd</a:t>
            </a:r>
            <a:r>
              <a:rPr lang="en-AU" sz="4400" dirty="0"/>
              <a:t> June onwards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Events in Tents – Monday, 23</a:t>
            </a:r>
            <a:r>
              <a:rPr lang="en-AU" sz="4400" baseline="30000" dirty="0"/>
              <a:t>rd</a:t>
            </a:r>
            <a:r>
              <a:rPr lang="en-AU" sz="4400" dirty="0"/>
              <a:t> June Medical/Signage/HQ/Recovery etc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 err="1"/>
              <a:t>EventElec</a:t>
            </a:r>
            <a:r>
              <a:rPr lang="en-AU" sz="4400" dirty="0"/>
              <a:t> – Monday, 23</a:t>
            </a:r>
            <a:r>
              <a:rPr lang="en-AU" sz="4400" baseline="30000" dirty="0"/>
              <a:t>rd</a:t>
            </a:r>
            <a:r>
              <a:rPr lang="en-AU" sz="4400" dirty="0"/>
              <a:t> June / Thursday, 26</a:t>
            </a:r>
            <a:r>
              <a:rPr lang="en-AU" sz="4400" baseline="30000" dirty="0"/>
              <a:t>th</a:t>
            </a:r>
            <a:r>
              <a:rPr lang="en-AU" sz="4400" dirty="0"/>
              <a:t> June 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Cliftons – Tue 24</a:t>
            </a:r>
            <a:r>
              <a:rPr lang="en-AU" sz="4400" baseline="30000" dirty="0"/>
              <a:t>th </a:t>
            </a:r>
            <a:r>
              <a:rPr lang="en-AU" sz="4400" dirty="0"/>
              <a:t>– Fri 27</a:t>
            </a:r>
            <a:r>
              <a:rPr lang="en-AU" sz="4400" baseline="30000" dirty="0"/>
              <a:t>th</a:t>
            </a:r>
            <a:r>
              <a:rPr lang="en-AU" sz="4400" dirty="0"/>
              <a:t> June – GCAC to BP </a:t>
            </a:r>
            <a:r>
              <a:rPr lang="en-AU" sz="3600" dirty="0"/>
              <a:t>(Bump-out reverse order)</a:t>
            </a:r>
            <a:endParaRPr lang="en-AU" sz="3600" baseline="30000" dirty="0"/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Cleanaway – Delivery week 1 – Monday, 23</a:t>
            </a:r>
            <a:r>
              <a:rPr lang="en-AU" sz="4400" baseline="30000" dirty="0"/>
              <a:t>rd</a:t>
            </a:r>
            <a:r>
              <a:rPr lang="en-AU" sz="4400" dirty="0"/>
              <a:t> June 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COGC 2x Asphalt ramp at Misting tent – Tuesday 1</a:t>
            </a:r>
            <a:r>
              <a:rPr lang="en-AU" sz="4400" baseline="30000" dirty="0"/>
              <a:t>st</a:t>
            </a:r>
            <a:r>
              <a:rPr lang="en-AU" sz="4400" dirty="0"/>
              <a:t> July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1Stop Plumbing – Monday, 30</a:t>
            </a:r>
            <a:r>
              <a:rPr lang="en-AU" sz="4400" baseline="30000" dirty="0"/>
              <a:t>th</a:t>
            </a:r>
            <a:r>
              <a:rPr lang="en-AU" sz="4400" dirty="0"/>
              <a:t> June &amp; Thursday, 3</a:t>
            </a:r>
            <a:r>
              <a:rPr lang="en-AU" sz="4400" baseline="30000" dirty="0"/>
              <a:t>rd</a:t>
            </a:r>
            <a:r>
              <a:rPr lang="en-AU" sz="4400" dirty="0"/>
              <a:t> July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/>
              <a:t>1SEQ Security – From Monday, 23</a:t>
            </a:r>
            <a:r>
              <a:rPr lang="en-AU" sz="4400" baseline="30000" dirty="0"/>
              <a:t>rd</a:t>
            </a:r>
            <a:r>
              <a:rPr lang="en-AU" sz="4400" dirty="0"/>
              <a:t> June </a:t>
            </a:r>
          </a:p>
          <a:p>
            <a:pPr>
              <a:lnSpc>
                <a:spcPct val="50000"/>
              </a:lnSpc>
              <a:defRPr>
                <a:solidFill>
                  <a:srgbClr val="FFFFFF"/>
                </a:solidFill>
              </a:defRPr>
            </a:pPr>
            <a:r>
              <a:rPr lang="en-AU" sz="4400" dirty="0" err="1"/>
              <a:t>Microhire</a:t>
            </a:r>
            <a:r>
              <a:rPr lang="en-AU" sz="4400" dirty="0"/>
              <a:t> – Wednesday 2</a:t>
            </a:r>
            <a:r>
              <a:rPr lang="en-AU" sz="4400" baseline="30000" dirty="0"/>
              <a:t>nd</a:t>
            </a:r>
            <a:r>
              <a:rPr lang="en-AU" sz="4400" dirty="0"/>
              <a:t> July / Friday 4</a:t>
            </a:r>
            <a:r>
              <a:rPr lang="en-AU" sz="4400" baseline="30000" dirty="0"/>
              <a:t>th</a:t>
            </a:r>
            <a:r>
              <a:rPr lang="en-AU" sz="4400" dirty="0"/>
              <a:t> July</a:t>
            </a:r>
          </a:p>
        </p:txBody>
      </p:sp>
      <p:sp>
        <p:nvSpPr>
          <p:cNvPr id="16" name="Slide Subtitle">
            <a:extLst>
              <a:ext uri="{FF2B5EF4-FFF2-40B4-BE49-F238E27FC236}">
                <a16:creationId xmlns:a16="http://schemas.microsoft.com/office/drawing/2014/main" id="{B005F8D8-ADF8-5D85-B090-B4BE11C2EE85}"/>
              </a:ext>
            </a:extLst>
          </p:cNvPr>
          <p:cNvSpPr txBox="1">
            <a:spLocks/>
          </p:cNvSpPr>
          <p:nvPr/>
        </p:nvSpPr>
        <p:spPr>
          <a:xfrm>
            <a:off x="2638596" y="2141172"/>
            <a:ext cx="21971002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numCol="1" spcCol="381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000" b="0" i="1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IMPORTANT: Mon 23/06 – Fri 27/06 </a:t>
            </a:r>
            <a:r>
              <a:rPr lang="en-US" sz="4000" b="0" i="1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Wingdings" panose="05000000000000000000" pitchFamily="2" charset="2"/>
              </a:rPr>
              <a:t></a:t>
            </a:r>
            <a:r>
              <a:rPr lang="en-US" sz="4000" b="0" i="1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No marquee build on Event Lawn </a:t>
            </a:r>
            <a:br>
              <a:rPr lang="en-US" sz="4000" b="0" i="1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4000" b="0" i="1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(Lost persons / Public First Aid / Presentations approved)</a:t>
            </a:r>
          </a:p>
        </p:txBody>
      </p:sp>
    </p:spTree>
    <p:extLst>
      <p:ext uri="{BB962C8B-B14F-4D97-AF65-F5344CB8AC3E}">
        <p14:creationId xmlns:p14="http://schemas.microsoft.com/office/powerpoint/2010/main" val="9519695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CM Templa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1751164" y="11131114"/>
            <a:ext cx="21971002" cy="6369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Events Management Queensland</a:t>
            </a:r>
            <a:endParaRPr dirty="0"/>
          </a:p>
        </p:txBody>
      </p:sp>
      <p:sp>
        <p:nvSpPr>
          <p:cNvPr id="155" name="Presentation…"/>
          <p:cNvSpPr txBox="1">
            <a:spLocks noGrp="1"/>
          </p:cNvSpPr>
          <p:nvPr>
            <p:ph type="title"/>
          </p:nvPr>
        </p:nvSpPr>
        <p:spPr>
          <a:xfrm>
            <a:off x="1538946" y="1743862"/>
            <a:ext cx="21971006" cy="464820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65187">
              <a:defRPr sz="11200" spc="-300"/>
            </a:pPr>
            <a:r>
              <a:rPr lang="en-US" dirty="0"/>
              <a:t>SUPPLIERS INDUCTION</a:t>
            </a:r>
            <a:br>
              <a:rPr lang="en-US" dirty="0"/>
            </a:br>
            <a:r>
              <a:rPr lang="en-US" dirty="0"/>
              <a:t>&amp; VENUE BRIEFING</a:t>
            </a:r>
            <a:r>
              <a:rPr dirty="0"/>
              <a:t> </a:t>
            </a:r>
            <a:endParaRPr spc="-225" dirty="0"/>
          </a:p>
        </p:txBody>
      </p:sp>
      <p:sp>
        <p:nvSpPr>
          <p:cNvPr id="2" name="Author and Date">
            <a:extLst>
              <a:ext uri="{FF2B5EF4-FFF2-40B4-BE49-F238E27FC236}">
                <a16:creationId xmlns:a16="http://schemas.microsoft.com/office/drawing/2014/main" id="{7D14B3C8-2FB0-328B-3FAD-D83F25BDDDBE}"/>
              </a:ext>
            </a:extLst>
          </p:cNvPr>
          <p:cNvSpPr txBox="1">
            <a:spLocks/>
          </p:cNvSpPr>
          <p:nvPr/>
        </p:nvSpPr>
        <p:spPr>
          <a:xfrm>
            <a:off x="1751164" y="6392065"/>
            <a:ext cx="21971002" cy="63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numCol="1" spcCol="38100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066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676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86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956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Wednesday, 18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6DD89-F582-4C47-037D-FB9CAEF5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CM Template4.jpg">
            <a:extLst>
              <a:ext uri="{FF2B5EF4-FFF2-40B4-BE49-F238E27FC236}">
                <a16:creationId xmlns:a16="http://schemas.microsoft.com/office/drawing/2014/main" id="{A824278B-F50E-C2EE-EABC-7FCE12A1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lide title…">
            <a:extLst>
              <a:ext uri="{FF2B5EF4-FFF2-40B4-BE49-F238E27FC236}">
                <a16:creationId xmlns:a16="http://schemas.microsoft.com/office/drawing/2014/main" id="{E1F5DF6A-5FF8-FBC5-2F5B-B832FCB2A2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536308"/>
            <a:ext cx="12615475" cy="1552223"/>
          </a:xfrm>
          <a:prstGeom prst="rect">
            <a:avLst/>
          </a:prstGeom>
        </p:spPr>
        <p:txBody>
          <a:bodyPr/>
          <a:lstStyle/>
          <a:p>
            <a:pPr defTabSz="2389571">
              <a:defRPr sz="10100" spc="-300">
                <a:solidFill>
                  <a:schemeClr val="accent1"/>
                </a:solidFill>
              </a:defRPr>
            </a:pPr>
            <a:r>
              <a:rPr lang="en-AU" dirty="0"/>
              <a:t>Questions</a:t>
            </a:r>
            <a:endParaRPr dirty="0"/>
          </a:p>
        </p:txBody>
      </p:sp>
      <p:sp>
        <p:nvSpPr>
          <p:cNvPr id="172" name="Slide bullet text">
            <a:extLst>
              <a:ext uri="{FF2B5EF4-FFF2-40B4-BE49-F238E27FC236}">
                <a16:creationId xmlns:a16="http://schemas.microsoft.com/office/drawing/2014/main" id="{0547A845-43B2-6245-3107-401BAB413E5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91065" y="5359287"/>
            <a:ext cx="12079738" cy="7402209"/>
          </a:xfrm>
          <a:prstGeom prst="rect">
            <a:avLst/>
          </a:prstGeom>
        </p:spPr>
        <p:txBody>
          <a:bodyPr/>
          <a:lstStyle/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AU" dirty="0"/>
              <a:t>Are there any questions? 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AU" dirty="0"/>
              <a:t>Who would like a site tour?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78774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4C230-ED7D-BE3E-27BB-F1AF5D2C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CM Template5.jpg">
            <a:extLst>
              <a:ext uri="{FF2B5EF4-FFF2-40B4-BE49-F238E27FC236}">
                <a16:creationId xmlns:a16="http://schemas.microsoft.com/office/drawing/2014/main" id="{140702D3-B56E-3508-2AA7-4F9B51A02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uthor and Date">
            <a:extLst>
              <a:ext uri="{FF2B5EF4-FFF2-40B4-BE49-F238E27FC236}">
                <a16:creationId xmlns:a16="http://schemas.microsoft.com/office/drawing/2014/main" id="{38DD505A-23B4-792C-94F5-FD414F6590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51164" y="11131114"/>
            <a:ext cx="21971002" cy="6369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Events Management Queensland</a:t>
            </a:r>
            <a:endParaRPr dirty="0"/>
          </a:p>
        </p:txBody>
      </p:sp>
      <p:sp>
        <p:nvSpPr>
          <p:cNvPr id="155" name="Presentation…">
            <a:extLst>
              <a:ext uri="{FF2B5EF4-FFF2-40B4-BE49-F238E27FC236}">
                <a16:creationId xmlns:a16="http://schemas.microsoft.com/office/drawing/2014/main" id="{F3A1C31C-B8FE-EF5C-E74D-8799A7E64F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1164" y="4253948"/>
            <a:ext cx="9036289" cy="213811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365187">
              <a:defRPr sz="11200" spc="-300"/>
            </a:pPr>
            <a:r>
              <a:rPr lang="en-AU" spc="-225" dirty="0"/>
              <a:t>THANK YOU!</a:t>
            </a:r>
            <a:endParaRPr spc="-225" dirty="0"/>
          </a:p>
        </p:txBody>
      </p:sp>
      <p:sp>
        <p:nvSpPr>
          <p:cNvPr id="2" name="Author and Date">
            <a:extLst>
              <a:ext uri="{FF2B5EF4-FFF2-40B4-BE49-F238E27FC236}">
                <a16:creationId xmlns:a16="http://schemas.microsoft.com/office/drawing/2014/main" id="{977A3FD1-C345-AC5A-8DCB-80DABC09B34E}"/>
              </a:ext>
            </a:extLst>
          </p:cNvPr>
          <p:cNvSpPr txBox="1">
            <a:spLocks/>
          </p:cNvSpPr>
          <p:nvPr/>
        </p:nvSpPr>
        <p:spPr>
          <a:xfrm>
            <a:off x="1751164" y="6392065"/>
            <a:ext cx="21971002" cy="63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1" spcCol="38100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066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676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286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8956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Wednesday, 18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</a:p>
        </p:txBody>
      </p:sp>
    </p:spTree>
    <p:extLst>
      <p:ext uri="{BB962C8B-B14F-4D97-AF65-F5344CB8AC3E}">
        <p14:creationId xmlns:p14="http://schemas.microsoft.com/office/powerpoint/2010/main" val="29473774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CM Templa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title…">
            <a:extLst>
              <a:ext uri="{FF2B5EF4-FFF2-40B4-BE49-F238E27FC236}">
                <a16:creationId xmlns:a16="http://schemas.microsoft.com/office/drawing/2014/main" id="{C55476F4-5338-1092-FE40-06DCFF5674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4345" y="1906547"/>
            <a:ext cx="12615475" cy="1388426"/>
          </a:xfrm>
          <a:prstGeom prst="rect">
            <a:avLst/>
          </a:prstGeom>
        </p:spPr>
        <p:txBody>
          <a:bodyPr/>
          <a:lstStyle/>
          <a:p>
            <a:pPr defTabSz="2389571">
              <a:defRPr sz="10100" spc="-300">
                <a:solidFill>
                  <a:schemeClr val="accent1"/>
                </a:solidFill>
              </a:defRPr>
            </a:pPr>
            <a:r>
              <a:rPr lang="en-AU" dirty="0"/>
              <a:t>INTRODUCTION</a:t>
            </a:r>
            <a:endParaRPr dirty="0"/>
          </a:p>
        </p:txBody>
      </p:sp>
      <p:sp>
        <p:nvSpPr>
          <p:cNvPr id="5" name="Slide bullet text">
            <a:extLst>
              <a:ext uri="{FF2B5EF4-FFF2-40B4-BE49-F238E27FC236}">
                <a16:creationId xmlns:a16="http://schemas.microsoft.com/office/drawing/2014/main" id="{D4C996CC-EF4E-D186-96C1-057421D9F4F5}"/>
              </a:ext>
            </a:extLst>
          </p:cNvPr>
          <p:cNvSpPr txBox="1">
            <a:spLocks/>
          </p:cNvSpPr>
          <p:nvPr/>
        </p:nvSpPr>
        <p:spPr>
          <a:xfrm>
            <a:off x="1975197" y="4948097"/>
            <a:ext cx="13175274" cy="989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spcCol="38100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09598" indent="-609598" hangingPunct="1">
              <a:defRPr sz="4000">
                <a:solidFill>
                  <a:schemeClr val="accent1"/>
                </a:solidFill>
              </a:defRPr>
            </a:pPr>
            <a:r>
              <a:rPr lang="en-AU" sz="3600" dirty="0">
                <a:solidFill>
                  <a:schemeClr val="accent1"/>
                </a:solidFill>
              </a:rPr>
              <a:t>EMQ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dirty="0">
                <a:solidFill>
                  <a:schemeClr val="accent1"/>
                </a:solidFill>
              </a:rPr>
              <a:t>Logan Larkin – General Manager Event Operations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dirty="0">
                <a:solidFill>
                  <a:schemeClr val="accent1"/>
                </a:solidFill>
              </a:rPr>
              <a:t>Michelle Wamelink – Event Manager Precinct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dirty="0">
                <a:solidFill>
                  <a:schemeClr val="accent1"/>
                </a:solidFill>
              </a:rPr>
              <a:t>Justin Laws – Event Manager Course</a:t>
            </a:r>
          </a:p>
          <a:p>
            <a:pPr marL="609598" indent="-609598" hangingPunct="1">
              <a:defRPr sz="4000">
                <a:solidFill>
                  <a:schemeClr val="accent1"/>
                </a:solidFill>
              </a:defRPr>
            </a:pPr>
            <a:r>
              <a:rPr lang="en-AU" sz="3600" dirty="0">
                <a:solidFill>
                  <a:schemeClr val="accent1"/>
                </a:solidFill>
              </a:rPr>
              <a:t>EVENTCO 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dirty="0">
                <a:solidFill>
                  <a:schemeClr val="accent1"/>
                </a:solidFill>
              </a:rPr>
              <a:t>Darren Bell, Steve Bell, Ross Davey, Steven Sextone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dirty="0">
                <a:solidFill>
                  <a:schemeClr val="accent1"/>
                </a:solidFill>
              </a:rPr>
              <a:t>Em Biviano, Ashley Reid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i="1" dirty="0">
                <a:solidFill>
                  <a:schemeClr val="accent1"/>
                </a:solidFill>
              </a:rPr>
              <a:t>Precinct Managers &amp; Production</a:t>
            </a:r>
          </a:p>
          <a:p>
            <a:pPr marL="609598" indent="-609598" hangingPunct="1">
              <a:defRPr sz="4000">
                <a:solidFill>
                  <a:schemeClr val="accent1"/>
                </a:solidFill>
              </a:defRPr>
            </a:pPr>
            <a:r>
              <a:rPr lang="en-AU" sz="3600" dirty="0">
                <a:solidFill>
                  <a:schemeClr val="accent1"/>
                </a:solidFill>
              </a:rPr>
              <a:t>AROUND THE TABLE INTRODUCTION</a:t>
            </a:r>
            <a:br>
              <a:rPr lang="en-AU" sz="3600" dirty="0">
                <a:solidFill>
                  <a:schemeClr val="accent1"/>
                </a:solidFill>
              </a:rPr>
            </a:br>
            <a:r>
              <a:rPr lang="en-AU" sz="3600" dirty="0">
                <a:solidFill>
                  <a:schemeClr val="accent1"/>
                </a:solidFill>
              </a:rPr>
              <a:t>Hello!</a:t>
            </a:r>
            <a:endParaRPr lang="en-A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CM Templat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title…">
            <a:extLst>
              <a:ext uri="{FF2B5EF4-FFF2-40B4-BE49-F238E27FC236}">
                <a16:creationId xmlns:a16="http://schemas.microsoft.com/office/drawing/2014/main" id="{E726037B-30E9-ABCE-CDE4-28F5049FC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346082"/>
            <a:ext cx="12615475" cy="1333562"/>
          </a:xfrm>
          <a:prstGeom prst="rect">
            <a:avLst/>
          </a:prstGeom>
        </p:spPr>
        <p:txBody>
          <a:bodyPr/>
          <a:lstStyle/>
          <a:p>
            <a:pPr defTabSz="2389571">
              <a:defRPr sz="10100" spc="-300">
                <a:solidFill>
                  <a:schemeClr val="accent1"/>
                </a:solidFill>
              </a:defRPr>
            </a:pPr>
            <a:r>
              <a:rPr lang="en-AU" dirty="0"/>
              <a:t>AGENDA</a:t>
            </a:r>
            <a:endParaRPr spc="-203" dirty="0"/>
          </a:p>
        </p:txBody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881A14D3-2EE9-464D-0584-3EFBC40C52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191065" y="2720007"/>
            <a:ext cx="8848380" cy="7350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652144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AU" dirty="0"/>
              <a:t>Today’s briefing</a:t>
            </a:r>
            <a:endParaRPr dirty="0"/>
          </a:p>
        </p:txBody>
      </p:sp>
      <p:sp>
        <p:nvSpPr>
          <p:cNvPr id="6" name="Slide bullet text">
            <a:extLst>
              <a:ext uri="{FF2B5EF4-FFF2-40B4-BE49-F238E27FC236}">
                <a16:creationId xmlns:a16="http://schemas.microsoft.com/office/drawing/2014/main" id="{5E4CD8B3-C4C5-0D1C-B343-2013BF27F53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91065" y="5359287"/>
            <a:ext cx="12079738" cy="7402209"/>
          </a:xfrm>
          <a:prstGeom prst="rect">
            <a:avLst/>
          </a:prstGeom>
        </p:spPr>
        <p:txBody>
          <a:bodyPr/>
          <a:lstStyle/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Suppliers Induction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Site Rules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Precinct Plan Review</a:t>
            </a:r>
          </a:p>
          <a:p>
            <a:pPr marL="609598" indent="-609598">
              <a:defRPr sz="4000">
                <a:solidFill>
                  <a:schemeClr val="accent1"/>
                </a:solidFill>
              </a:defRPr>
            </a:pPr>
            <a:r>
              <a:rPr lang="en-US" dirty="0"/>
              <a:t>Build Timelines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Title">
            <a:extLst>
              <a:ext uri="{FF2B5EF4-FFF2-40B4-BE49-F238E27FC236}">
                <a16:creationId xmlns:a16="http://schemas.microsoft.com/office/drawing/2014/main" id="{1705E907-8302-8A0E-6F19-DAA1E15282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8596" y="1157084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SUPPLIERS INDUCTION</a:t>
            </a:r>
            <a:endParaRPr dirty="0"/>
          </a:p>
        </p:txBody>
      </p:sp>
      <p:sp>
        <p:nvSpPr>
          <p:cNvPr id="3" name="Slide bullet text">
            <a:extLst>
              <a:ext uri="{FF2B5EF4-FFF2-40B4-BE49-F238E27FC236}">
                <a16:creationId xmlns:a16="http://schemas.microsoft.com/office/drawing/2014/main" id="{AAE45AFD-8CAD-FB75-0493-B7C08CAA1276}"/>
              </a:ext>
            </a:extLst>
          </p:cNvPr>
          <p:cNvSpPr txBox="1">
            <a:spLocks/>
          </p:cNvSpPr>
          <p:nvPr/>
        </p:nvSpPr>
        <p:spPr>
          <a:xfrm>
            <a:off x="2638596" y="3979986"/>
            <a:ext cx="21971002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spcCol="38100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4400" dirty="0">
                <a:solidFill>
                  <a:schemeClr val="bg1"/>
                </a:solidFill>
              </a:rPr>
              <a:t>Events Management Queensland has a legal responsibility to protect </a:t>
            </a: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the health, safety and welfare at work of employees and others.</a:t>
            </a:r>
          </a:p>
          <a:p>
            <a:pPr marL="0" indent="0" hangingPunct="1">
              <a:buFontTx/>
              <a:buNone/>
            </a:pPr>
            <a:r>
              <a:rPr lang="en-US" sz="4400" dirty="0">
                <a:solidFill>
                  <a:schemeClr val="bg1"/>
                </a:solidFill>
              </a:rPr>
              <a:t>And to maintain a safe place to work with the right systems in place.</a:t>
            </a:r>
          </a:p>
          <a:p>
            <a:pPr marL="0" indent="0" hangingPunct="1">
              <a:buFontTx/>
              <a:buNone/>
            </a:pPr>
            <a:r>
              <a:rPr lang="en-US" sz="4400" dirty="0">
                <a:solidFill>
                  <a:schemeClr val="bg1"/>
                </a:solidFill>
              </a:rPr>
              <a:t>These practices are in-line with the WHS policy of the Gold Coast Marathon.</a:t>
            </a:r>
          </a:p>
          <a:p>
            <a:pPr hangingPunct="1">
              <a:defRPr>
                <a:solidFill>
                  <a:srgbClr val="FFFFFF"/>
                </a:solidFill>
              </a:defRPr>
            </a:pP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D1D9D-6587-51DD-2773-533816C9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BB566C78-1DE9-E336-D0F5-CD408A3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Title">
            <a:extLst>
              <a:ext uri="{FF2B5EF4-FFF2-40B4-BE49-F238E27FC236}">
                <a16:creationId xmlns:a16="http://schemas.microsoft.com/office/drawing/2014/main" id="{6227E134-24C9-469F-18C6-A3C046F9E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8596" y="1157084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SUPPLIERS INDUCTION</a:t>
            </a:r>
            <a:endParaRPr dirty="0"/>
          </a:p>
        </p:txBody>
      </p:sp>
      <p:sp>
        <p:nvSpPr>
          <p:cNvPr id="3" name="Slide bullet text">
            <a:extLst>
              <a:ext uri="{FF2B5EF4-FFF2-40B4-BE49-F238E27FC236}">
                <a16:creationId xmlns:a16="http://schemas.microsoft.com/office/drawing/2014/main" id="{FDBBD8BA-9F1F-0813-098F-CBE914640670}"/>
              </a:ext>
            </a:extLst>
          </p:cNvPr>
          <p:cNvSpPr txBox="1">
            <a:spLocks/>
          </p:cNvSpPr>
          <p:nvPr/>
        </p:nvSpPr>
        <p:spPr>
          <a:xfrm>
            <a:off x="2818295" y="3094827"/>
            <a:ext cx="21971002" cy="8693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38100">
            <a:normAutofit fontScale="77500" lnSpcReduction="20000"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lnSpc>
                <a:spcPct val="100000"/>
              </a:lnSpc>
              <a:buNone/>
              <a:defRPr sz="4000">
                <a:solidFill>
                  <a:schemeClr val="accent1"/>
                </a:solidFill>
              </a:defRPr>
            </a:pPr>
            <a:r>
              <a:rPr lang="en-US" sz="4400" dirty="0">
                <a:solidFill>
                  <a:schemeClr val="bg1"/>
                </a:solidFill>
              </a:rPr>
              <a:t>Events Management Queensland has a legal responsibility to:</a:t>
            </a:r>
          </a:p>
          <a:p>
            <a: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US" sz="4400" dirty="0">
                <a:solidFill>
                  <a:schemeClr val="bg1"/>
                </a:solidFill>
              </a:rPr>
              <a:t>Ensure the event runs smoothly and ensures</a:t>
            </a:r>
            <a:r>
              <a:rPr lang="en-AU" sz="4400" dirty="0">
                <a:solidFill>
                  <a:schemeClr val="bg1"/>
                </a:solidFill>
              </a:rPr>
              <a:t> all WHS measures are in place </a:t>
            </a:r>
            <a:br>
              <a:rPr lang="en-AU" sz="4400" dirty="0">
                <a:solidFill>
                  <a:schemeClr val="bg1"/>
                </a:solidFill>
              </a:rPr>
            </a:br>
            <a:r>
              <a:rPr lang="en-AU" sz="4400" dirty="0">
                <a:solidFill>
                  <a:schemeClr val="bg1"/>
                </a:solidFill>
              </a:rPr>
              <a:t>during both the build and over the race weekend</a:t>
            </a:r>
          </a:p>
          <a:p>
            <a:pPr marL="609598" indent="-609598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400" dirty="0">
                <a:solidFill>
                  <a:schemeClr val="bg1"/>
                </a:solidFill>
              </a:rPr>
              <a:t>Address all safety issues</a:t>
            </a:r>
          </a:p>
          <a:p>
            <a:pPr marL="609598" indent="-609598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400" dirty="0">
                <a:solidFill>
                  <a:schemeClr val="bg1"/>
                </a:solidFill>
              </a:rPr>
              <a:t>Liaise with local authorities</a:t>
            </a:r>
          </a:p>
          <a:p>
            <a:pPr marL="609598" indent="-609598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400" dirty="0">
                <a:solidFill>
                  <a:schemeClr val="bg1"/>
                </a:solidFill>
              </a:rPr>
              <a:t>Monitor and enforce safe work practices</a:t>
            </a:r>
          </a:p>
          <a:p>
            <a:pPr marL="609598" indent="-609598">
              <a:lnSpc>
                <a:spcPct val="100000"/>
              </a:lnSpc>
              <a:defRPr sz="4000">
                <a:solidFill>
                  <a:schemeClr val="accent1"/>
                </a:solidFill>
              </a:defRPr>
            </a:pPr>
            <a:r>
              <a:rPr lang="en-AU" sz="4400" dirty="0">
                <a:solidFill>
                  <a:schemeClr val="bg1"/>
                </a:solidFill>
              </a:rPr>
              <a:t>Enforce site rules – non-compliance notices will be issued</a:t>
            </a:r>
          </a:p>
          <a:p>
            <a:pPr marL="0" indent="0">
              <a:lnSpc>
                <a:spcPct val="100000"/>
              </a:lnSpc>
              <a:buNone/>
              <a:defRPr sz="4000">
                <a:solidFill>
                  <a:schemeClr val="accent1"/>
                </a:solidFill>
              </a:defRPr>
            </a:pPr>
            <a:r>
              <a:rPr lang="en-AU" sz="4400" dirty="0">
                <a:solidFill>
                  <a:schemeClr val="bg1"/>
                </a:solidFill>
              </a:rPr>
              <a:t>Safety Officers will be monitoring during the build phase to ensure safety is maintained at the highest level</a:t>
            </a:r>
          </a:p>
          <a:p>
            <a:pPr marL="0" indent="0">
              <a:lnSpc>
                <a:spcPct val="100000"/>
              </a:lnSpc>
              <a:buNone/>
              <a:defRPr sz="4000">
                <a:solidFill>
                  <a:schemeClr val="accent1"/>
                </a:solidFill>
              </a:defRPr>
            </a:pPr>
            <a:r>
              <a:rPr lang="en-AU" sz="4400" dirty="0">
                <a:solidFill>
                  <a:schemeClr val="bg1"/>
                </a:solidFill>
              </a:rPr>
              <a:t>Any contractor or personnel caught putting themselves/others in danger </a:t>
            </a:r>
            <a:br>
              <a:rPr lang="en-AU" sz="4400" dirty="0">
                <a:solidFill>
                  <a:schemeClr val="bg1"/>
                </a:solidFill>
              </a:rPr>
            </a:br>
            <a:r>
              <a:rPr lang="en-AU" sz="4400" dirty="0">
                <a:solidFill>
                  <a:schemeClr val="bg1"/>
                </a:solidFill>
              </a:rPr>
              <a:t>or not adhering to our site rules will be notified in writing with </a:t>
            </a:r>
            <a:br>
              <a:rPr lang="en-AU" sz="4400" dirty="0">
                <a:solidFill>
                  <a:schemeClr val="bg1"/>
                </a:solidFill>
              </a:rPr>
            </a:br>
            <a:r>
              <a:rPr lang="en-AU" sz="4400" dirty="0">
                <a:solidFill>
                  <a:schemeClr val="bg1"/>
                </a:solidFill>
              </a:rPr>
              <a:t>a non-compliance notice</a:t>
            </a:r>
          </a:p>
          <a:p>
            <a:pPr marL="0" indent="0" hangingPunct="1">
              <a:buFontTx/>
              <a:buNone/>
            </a:pP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418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9030-0B66-BC0E-32A3-559DC083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CM Template4.jpg">
            <a:extLst>
              <a:ext uri="{FF2B5EF4-FFF2-40B4-BE49-F238E27FC236}">
                <a16:creationId xmlns:a16="http://schemas.microsoft.com/office/drawing/2014/main" id="{7479E546-5F0A-2C5F-AF18-AD6345A1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lide title…">
            <a:extLst>
              <a:ext uri="{FF2B5EF4-FFF2-40B4-BE49-F238E27FC236}">
                <a16:creationId xmlns:a16="http://schemas.microsoft.com/office/drawing/2014/main" id="{A7452E8C-47BC-A6F8-22CB-CB9C01ED1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1065" y="1537654"/>
            <a:ext cx="14454583" cy="1351850"/>
          </a:xfrm>
          <a:prstGeom prst="rect">
            <a:avLst/>
          </a:prstGeom>
        </p:spPr>
        <p:txBody>
          <a:bodyPr/>
          <a:lstStyle/>
          <a:p>
            <a:pPr defTabSz="2389571">
              <a:defRPr sz="10100" spc="-300">
                <a:solidFill>
                  <a:schemeClr val="accent1"/>
                </a:solidFill>
              </a:defRPr>
            </a:pPr>
            <a:r>
              <a:rPr lang="en-US" dirty="0"/>
              <a:t>SUPPLIER INDUCTION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92FB5-0485-9D74-BDA2-E0871812A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852" y="8850943"/>
            <a:ext cx="8299448" cy="4356179"/>
          </a:xfrm>
          <a:prstGeom prst="rect">
            <a:avLst/>
          </a:prstGeom>
        </p:spPr>
      </p:pic>
      <p:sp>
        <p:nvSpPr>
          <p:cNvPr id="7" name="Slide bullet text">
            <a:extLst>
              <a:ext uri="{FF2B5EF4-FFF2-40B4-BE49-F238E27FC236}">
                <a16:creationId xmlns:a16="http://schemas.microsoft.com/office/drawing/2014/main" id="{B6AF75CD-B8CE-8C39-62C0-5B3E04ABCB4B}"/>
              </a:ext>
            </a:extLst>
          </p:cNvPr>
          <p:cNvSpPr txBox="1">
            <a:spLocks/>
          </p:cNvSpPr>
          <p:nvPr/>
        </p:nvSpPr>
        <p:spPr>
          <a:xfrm>
            <a:off x="1542135" y="4218039"/>
            <a:ext cx="19164600" cy="1280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38100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  <a:defRPr sz="4000">
                <a:solidFill>
                  <a:schemeClr val="accent1"/>
                </a:solidFill>
              </a:defRPr>
            </a:pPr>
            <a:r>
              <a:rPr lang="en-US" sz="4000" u="sng" dirty="0">
                <a:solidFill>
                  <a:schemeClr val="accent1"/>
                </a:solidFill>
              </a:rPr>
              <a:t>Accidents or incidents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To a person, venue or property. Report to your supervisor and report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all accidents, incidents or near misses to the safety officers at Marathon HQ</a:t>
            </a: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</a:t>
            </a:r>
            <a:r>
              <a:rPr lang="en-US" sz="4000" u="sng" dirty="0">
                <a:solidFill>
                  <a:schemeClr val="accent1"/>
                </a:solidFill>
              </a:rPr>
              <a:t>rrival on site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Visit Marathon HQ and see the Eventco team. They will advise you what the schedule for the day is. There are two-way radios available to assist with communication throughout the day</a:t>
            </a:r>
          </a:p>
          <a:p>
            <a:pPr marL="0" indent="0" hangingPunct="1">
              <a:buFontTx/>
              <a:buNone/>
              <a:defRPr sz="4000">
                <a:solidFill>
                  <a:schemeClr val="accent1"/>
                </a:solidFill>
              </a:defRPr>
            </a:pP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727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81BB0-4142-1036-E1F2-6D1ECD852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CM Template3.jpg">
            <a:extLst>
              <a:ext uri="{FF2B5EF4-FFF2-40B4-BE49-F238E27FC236}">
                <a16:creationId xmlns:a16="http://schemas.microsoft.com/office/drawing/2014/main" id="{10F013A2-7AD7-8A49-0491-B26E0A82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title…">
            <a:extLst>
              <a:ext uri="{FF2B5EF4-FFF2-40B4-BE49-F238E27FC236}">
                <a16:creationId xmlns:a16="http://schemas.microsoft.com/office/drawing/2014/main" id="{39E77FD9-9DCE-2FB1-3980-79BB940F22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2633" y="1594491"/>
            <a:ext cx="17197783" cy="12604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389571">
              <a:defRPr sz="10100" spc="-300">
                <a:solidFill>
                  <a:schemeClr val="accent1"/>
                </a:solidFill>
              </a:defRPr>
            </a:pPr>
            <a:r>
              <a:rPr lang="en-AU" dirty="0"/>
              <a:t>SUPPLIERS INDUCTION</a:t>
            </a:r>
            <a:endParaRPr dirty="0"/>
          </a:p>
        </p:txBody>
      </p:sp>
      <p:sp>
        <p:nvSpPr>
          <p:cNvPr id="6" name="Slide Subtitle">
            <a:extLst>
              <a:ext uri="{FF2B5EF4-FFF2-40B4-BE49-F238E27FC236}">
                <a16:creationId xmlns:a16="http://schemas.microsoft.com/office/drawing/2014/main" id="{C5CAD73C-8DD8-9436-8991-DE1EB22D595B}"/>
              </a:ext>
            </a:extLst>
          </p:cNvPr>
          <p:cNvSpPr txBox="1">
            <a:spLocks/>
          </p:cNvSpPr>
          <p:nvPr/>
        </p:nvSpPr>
        <p:spPr>
          <a:xfrm>
            <a:off x="2420184" y="4449392"/>
            <a:ext cx="8848380" cy="735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1" spcCol="38100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3081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177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273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36900" marR="0" indent="-6985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652144" hangingPunct="1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300" b="0" u="sng" dirty="0">
                <a:solidFill>
                  <a:schemeClr val="accent1"/>
                </a:solidFill>
                <a:latin typeface="Helvetica Neue"/>
                <a:ea typeface="Helvetica Neue Light"/>
                <a:cs typeface="Helvetica Neue Light"/>
                <a:sym typeface="Helvetica Neue Light"/>
              </a:rPr>
              <a:t>First Aid</a:t>
            </a:r>
          </a:p>
        </p:txBody>
      </p:sp>
      <p:sp>
        <p:nvSpPr>
          <p:cNvPr id="7" name="Slide bullet text">
            <a:extLst>
              <a:ext uri="{FF2B5EF4-FFF2-40B4-BE49-F238E27FC236}">
                <a16:creationId xmlns:a16="http://schemas.microsoft.com/office/drawing/2014/main" id="{A5D5049F-14E1-410C-F53B-E5B3291F06EE}"/>
              </a:ext>
            </a:extLst>
          </p:cNvPr>
          <p:cNvSpPr txBox="1">
            <a:spLocks/>
          </p:cNvSpPr>
          <p:nvPr/>
        </p:nvSpPr>
        <p:spPr>
          <a:xfrm>
            <a:off x="2420184" y="5514074"/>
            <a:ext cx="12079738" cy="6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38100">
            <a:normAutofit/>
          </a:bodyPr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sz="4000">
                <a:solidFill>
                  <a:schemeClr val="accent1"/>
                </a:solidFill>
              </a:defRPr>
            </a:pPr>
            <a:r>
              <a:rPr lang="en-US" sz="4000" dirty="0">
                <a:solidFill>
                  <a:schemeClr val="accent1"/>
                </a:solidFill>
              </a:rPr>
              <a:t>First Aid Officer EMQ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Logan Larkin</a:t>
            </a:r>
          </a:p>
          <a:p>
            <a:pPr marL="609598" indent="-609598" hangingPunct="1">
              <a:defRPr sz="4000">
                <a:solidFill>
                  <a:schemeClr val="accent1"/>
                </a:solidFill>
              </a:defRPr>
            </a:pPr>
            <a:r>
              <a:rPr lang="en-US" sz="4000" dirty="0">
                <a:solidFill>
                  <a:schemeClr val="accent1"/>
                </a:solidFill>
              </a:rPr>
              <a:t>First Aid Officer Eventco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Em Biviano</a:t>
            </a:r>
          </a:p>
          <a:p>
            <a:pPr marL="0" indent="0" hangingPunct="1">
              <a:buNone/>
              <a:defRPr sz="4000">
                <a:solidFill>
                  <a:schemeClr val="accent1"/>
                </a:solidFill>
              </a:defRPr>
            </a:pPr>
            <a:r>
              <a:rPr lang="en-US" sz="4000" dirty="0">
                <a:solidFill>
                  <a:schemeClr val="accent1"/>
                </a:solidFill>
              </a:rPr>
              <a:t>First Aid Kit is available at Marathon HQ</a:t>
            </a:r>
          </a:p>
          <a:p>
            <a:pPr marL="0" indent="0" hangingPunct="1">
              <a:buNone/>
              <a:defRPr sz="4000">
                <a:solidFill>
                  <a:schemeClr val="accent1"/>
                </a:solidFill>
              </a:defRPr>
            </a:pPr>
            <a:endParaRPr lang="en-US" sz="4000" b="1" dirty="0">
              <a:solidFill>
                <a:schemeClr val="accent1"/>
              </a:solidFill>
            </a:endParaRPr>
          </a:p>
          <a:p>
            <a:pPr marL="0" indent="0" hangingPunct="1">
              <a:buFontTx/>
              <a:buNone/>
              <a:defRPr sz="4000">
                <a:solidFill>
                  <a:schemeClr val="accent1"/>
                </a:solidFill>
              </a:defRPr>
            </a:pP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930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CFEE-93D3-2187-FC0D-EE241C1B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CM Template2.jpg">
            <a:extLst>
              <a:ext uri="{FF2B5EF4-FFF2-40B4-BE49-F238E27FC236}">
                <a16:creationId xmlns:a16="http://schemas.microsoft.com/office/drawing/2014/main" id="{292E3342-7901-AE02-A187-661DDFE29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Title">
            <a:extLst>
              <a:ext uri="{FF2B5EF4-FFF2-40B4-BE49-F238E27FC236}">
                <a16:creationId xmlns:a16="http://schemas.microsoft.com/office/drawing/2014/main" id="{1E94F328-12F9-E39D-7C02-2E7471E74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8596" y="1157084"/>
            <a:ext cx="21971002" cy="14331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AU" dirty="0"/>
              <a:t>SUPPLIERS INDUCTION</a:t>
            </a:r>
            <a:endParaRPr dirty="0"/>
          </a:p>
        </p:txBody>
      </p:sp>
      <p:sp>
        <p:nvSpPr>
          <p:cNvPr id="4" name="Slide Subtitle">
            <a:extLst>
              <a:ext uri="{FF2B5EF4-FFF2-40B4-BE49-F238E27FC236}">
                <a16:creationId xmlns:a16="http://schemas.microsoft.com/office/drawing/2014/main" id="{7CE5DCA6-9688-6B15-5D28-52D57A8028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2638596" y="2938443"/>
            <a:ext cx="8848380" cy="73509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52144">
              <a:defRPr sz="4300" b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en-US" sz="4800" u="sng" dirty="0">
                <a:solidFill>
                  <a:schemeClr val="bg1"/>
                </a:solidFill>
                <a:latin typeface="Helvetica Neue"/>
              </a:rPr>
              <a:t>Site Safety</a:t>
            </a:r>
            <a:endParaRPr sz="4800" u="sng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5" name="Slide bullet text">
            <a:extLst>
              <a:ext uri="{FF2B5EF4-FFF2-40B4-BE49-F238E27FC236}">
                <a16:creationId xmlns:a16="http://schemas.microsoft.com/office/drawing/2014/main" id="{9470A84A-682D-A8A6-3A8F-ADDA2E74984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638596" y="4245687"/>
            <a:ext cx="21971002" cy="825601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/>
              <a:t>Use safety barriers around your work site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dirty="0"/>
              <a:t>Safety tape around </a:t>
            </a:r>
            <a:r>
              <a:rPr lang="en-US" dirty="0" err="1"/>
              <a:t>palletised</a:t>
            </a:r>
            <a:r>
              <a:rPr lang="en-US" dirty="0"/>
              <a:t> structures that are in public areas overnight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dirty="0"/>
              <a:t>Use safety advisory signage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dirty="0"/>
              <a:t>Forklift spotters always!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dirty="0"/>
              <a:t>Speed limit 10km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73137-DE04-BCD9-0B0E-320522AE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821" y="10377378"/>
            <a:ext cx="3501059" cy="2505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4E614-A495-F21A-D8C7-A545F84B5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655" y="10400352"/>
            <a:ext cx="1813498" cy="25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17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h538541b632d4f7a9131279e2aa719ac xmlns="eaae32f2-1468-4b87-bff8-86147a82aea2">
      <Terms xmlns="http://schemas.microsoft.com/office/infopath/2007/PartnerControls"/>
    </h538541b632d4f7a9131279e2aa719ac>
    <_ip_UnifiedCompliancePolicyProperties xmlns="http://schemas.microsoft.com/sharepoint/v3" xsi:nil="true"/>
    <Sequence xmlns="eaae32f2-1468-4b87-bff8-86147a82aea2" xsi:nil="true"/>
    <ArchiverLinkFileType xmlns="eaae32f2-1468-4b87-bff8-86147a82aea2" xsi:nil="true"/>
    <TaxCatchAll xmlns="ef82bcee-d038-4f37-9083-008e2af36499" xsi:nil="true"/>
    <File_x0020_order xmlns="eaae32f2-1468-4b87-bff8-86147a82aea2" xsi:nil="true"/>
    <lcf76f155ced4ddcb4097134ff3c332f xmlns="eaae32f2-1468-4b87-bff8-86147a82aea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0E27D0CCEDB44A54967F78819C1AB" ma:contentTypeVersion="82" ma:contentTypeDescription="Create a new document." ma:contentTypeScope="" ma:versionID="d1611f04c2af3c85318a7d98c37ef78f">
  <xsd:schema xmlns:xsd="http://www.w3.org/2001/XMLSchema" xmlns:xs="http://www.w3.org/2001/XMLSchema" xmlns:p="http://schemas.microsoft.com/office/2006/metadata/properties" xmlns:ns1="http://schemas.microsoft.com/sharepoint/v3" xmlns:ns2="eaae32f2-1468-4b87-bff8-86147a82aea2" xmlns:ns3="ef82bcee-d038-4f37-9083-008e2af36499" targetNamespace="http://schemas.microsoft.com/office/2006/metadata/properties" ma:root="true" ma:fieldsID="5901da8f8ad6c6ed3be89bd523da3ba1" ns1:_="" ns2:_="" ns3:_="">
    <xsd:import namespace="http://schemas.microsoft.com/sharepoint/v3"/>
    <xsd:import namespace="eaae32f2-1468-4b87-bff8-86147a82aea2"/>
    <xsd:import namespace="ef82bcee-d038-4f37-9083-008e2af36499"/>
    <xsd:element name="properties">
      <xsd:complexType>
        <xsd:sequence>
          <xsd:element name="documentManagement">
            <xsd:complexType>
              <xsd:all>
                <xsd:element ref="ns2:h538541b632d4f7a9131279e2aa719ac" minOccurs="0"/>
                <xsd:element ref="ns3:TaxCatchAl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Sequence" minOccurs="0"/>
                <xsd:element ref="ns2:File_x0020_order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ArchiverLinkFileTyp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e32f2-1468-4b87-bff8-86147a82aea2" elementFormDefault="qualified">
    <xsd:import namespace="http://schemas.microsoft.com/office/2006/documentManagement/types"/>
    <xsd:import namespace="http://schemas.microsoft.com/office/infopath/2007/PartnerControls"/>
    <xsd:element name="h538541b632d4f7a9131279e2aa719ac" ma:index="9" nillable="true" ma:taxonomy="true" ma:internalName="h538541b632d4f7a9131279e2aa719ac" ma:taxonomyFieldName="Document_x0020_Type" ma:displayName="Document Type" ma:default="" ma:fieldId="{1538541b-632d-4f7a-9131-279e2aa719ac}" ma:sspId="1c956aa0-99b7-4ae6-a8b6-93e0359b35e1" ma:termSetId="ead545c4-bc77-4d43-9649-59e487a79b05" ma:anchorId="1df09fd8-db8d-4b43-bfee-b69ecd182485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Sequence" ma:index="16" nillable="true" ma:displayName="Sequence" ma:internalName="Sequence">
      <xsd:simpleType>
        <xsd:restriction base="dms:Number"/>
      </xsd:simpleType>
    </xsd:element>
    <xsd:element name="File_x0020_order" ma:index="17" nillable="true" ma:displayName="File order" ma:internalName="File_x0020_order">
      <xsd:simpleType>
        <xsd:restriction base="dms:Number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c956aa0-99b7-4ae6-a8b6-93e0359b35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chiverLinkFileType" ma:index="32" nillable="true" ma:displayName="ArchiverLinkFileType" ma:hidden="true" ma:internalName="ArchiverLinkFileType">
      <xsd:simpleType>
        <xsd:restriction base="dms:Text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2bcee-d038-4f37-9083-008e2af3649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9cba3adc-ff16-4acf-8830-2edccf0066a7}" ma:internalName="TaxCatchAll" ma:showField="CatchAllData" ma:web="ef82bcee-d038-4f37-9083-008e2af364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F1E82-8481-41F5-A442-142E1AA8854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aae32f2-1468-4b87-bff8-86147a82aea2"/>
    <ds:schemaRef ds:uri="ef82bcee-d038-4f37-9083-008e2af36499"/>
  </ds:schemaRefs>
</ds:datastoreItem>
</file>

<file path=customXml/itemProps2.xml><?xml version="1.0" encoding="utf-8"?>
<ds:datastoreItem xmlns:ds="http://schemas.openxmlformats.org/officeDocument/2006/customXml" ds:itemID="{88AC90AE-BE17-4164-94AF-74084F00D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EE9AC-3FB1-4520-9BFC-6082F7CF6451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878</Words>
  <Application>Microsoft Office PowerPoint</Application>
  <PresentationFormat>Custom</PresentationFormat>
  <Paragraphs>105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Helvetica Neue</vt:lpstr>
      <vt:lpstr>Helvetica Neue Light</vt:lpstr>
      <vt:lpstr>Helvetica Neue Medium</vt:lpstr>
      <vt:lpstr>30_BasicColor</vt:lpstr>
      <vt:lpstr>PowerPoint Presentation</vt:lpstr>
      <vt:lpstr>SUPPLIERS INDUCTION &amp; VENUE BRIEFING </vt:lpstr>
      <vt:lpstr>INTRODUCTION</vt:lpstr>
      <vt:lpstr>AGENDA</vt:lpstr>
      <vt:lpstr>SUPPLIERS INDUCTION</vt:lpstr>
      <vt:lpstr>SUPPLIERS INDUCTION</vt:lpstr>
      <vt:lpstr>SUPPLIER INDUCTION</vt:lpstr>
      <vt:lpstr>SUPPLIERS INDUCTION</vt:lpstr>
      <vt:lpstr>SUPPLIERS INDUCTION</vt:lpstr>
      <vt:lpstr>SUPPLIERS INDUCTION</vt:lpstr>
      <vt:lpstr>SUPPLIERS INDUCTION</vt:lpstr>
      <vt:lpstr>SUPPLIERS INDUCTION</vt:lpstr>
      <vt:lpstr>SUPPLIERS INDUCTION</vt:lpstr>
      <vt:lpstr>SITE RULES</vt:lpstr>
      <vt:lpstr>PowerPoint Presentation</vt:lpstr>
      <vt:lpstr>SITE  PLAN</vt:lpstr>
      <vt:lpstr>SITE  PLAN</vt:lpstr>
      <vt:lpstr>SITE  PLAN</vt:lpstr>
      <vt:lpstr>BUMP-IN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Wamelink</dc:creator>
  <cp:lastModifiedBy>Michelle Wamelink</cp:lastModifiedBy>
  <cp:revision>4</cp:revision>
  <dcterms:modified xsi:type="dcterms:W3CDTF">2025-06-17T07:24:39Z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0x010100D460E27D0CCEDB44A54967F78819C1AB</vt:lpwstr>
  </property>
  <property fmtid="{D5CDD505-2E9C-101B-9397-08002B2CF9AE}" pid="3" name="Document_x0020_Type">
    <vt:lpwstr/>
  </property>
  <property fmtid="{D5CDD505-2E9C-101B-9397-08002B2CF9AE}" pid="4" name="Document Type">
    <vt:lpwstr/>
  </property>
  <property fmtid="{D5CDD505-2E9C-101B-9397-08002B2CF9AE}" pid="5" name="MediaServiceImageTags">
    <vt:lpwstr/>
  </property>
</Properties>
</file>